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322" r:id="rId2"/>
    <p:sldId id="313" r:id="rId3"/>
    <p:sldId id="321" r:id="rId4"/>
    <p:sldId id="304" r:id="rId5"/>
    <p:sldId id="302" r:id="rId6"/>
    <p:sldId id="288" r:id="rId7"/>
    <p:sldId id="289" r:id="rId8"/>
    <p:sldId id="290" r:id="rId9"/>
    <p:sldId id="299" r:id="rId10"/>
    <p:sldId id="317" r:id="rId11"/>
    <p:sldId id="318" r:id="rId12"/>
    <p:sldId id="319" r:id="rId13"/>
    <p:sldId id="315" r:id="rId14"/>
    <p:sldId id="291" r:id="rId15"/>
    <p:sldId id="294" r:id="rId16"/>
    <p:sldId id="307" r:id="rId17"/>
    <p:sldId id="281" r:id="rId18"/>
    <p:sldId id="312" r:id="rId19"/>
    <p:sldId id="320"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clrMru>
    <a:srgbClr val="800000"/>
    <a:srgbClr val="0000FF"/>
    <a:srgbClr val="FF0066"/>
    <a:srgbClr val="990099"/>
    <a:srgbClr val="CC3300"/>
    <a:srgbClr val="00CC00"/>
    <a:srgbClr val="3399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44" autoAdjust="0"/>
    <p:restoredTop sz="93804" autoAdjust="0"/>
  </p:normalViewPr>
  <p:slideViewPr>
    <p:cSldViewPr>
      <p:cViewPr>
        <p:scale>
          <a:sx n="66" d="100"/>
          <a:sy n="66" d="100"/>
        </p:scale>
        <p:origin x="-151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u="sng">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u="sng">
                <a:latin typeface="Arial" charset="0"/>
                <a:cs typeface="+mn-cs"/>
              </a:defRPr>
            </a:lvl1pPr>
          </a:lstStyle>
          <a:p>
            <a:pPr>
              <a:defRPr/>
            </a:pPr>
            <a:fld id="{359706E1-D62F-4EBC-AA87-F42A26B4A8CD}" type="datetimeFigureOut">
              <a:rPr lang="en-US"/>
              <a:pPr>
                <a:defRPr/>
              </a:pPr>
              <a:t>4/23/2021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u="sng">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u="sng">
                <a:latin typeface="Arial" charset="0"/>
                <a:cs typeface="+mn-cs"/>
              </a:defRPr>
            </a:lvl1pPr>
          </a:lstStyle>
          <a:p>
            <a:pPr>
              <a:defRPr/>
            </a:pPr>
            <a:fld id="{6952AFE5-8423-4E94-A1D7-A1D39E30C0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D5B2F4-C20C-4552-B315-C1130721D73F}" type="datetimeFigureOut">
              <a:rPr lang="en-US"/>
              <a:pPr>
                <a:defRPr/>
              </a:pPr>
              <a:t>4/23/2021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C5F5F-B9A5-4447-AEA7-643AB56723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428368-92B5-4DBF-96E7-E5D91ABB803D}" type="datetimeFigureOut">
              <a:rPr lang="en-US"/>
              <a:pPr>
                <a:defRPr/>
              </a:pPr>
              <a:t>4/23/2021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9A7AD-FA68-4BE7-87FB-1002124C07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79FD9E-4EC9-4E06-B095-3B6C4655E30D}" type="datetimeFigureOut">
              <a:rPr lang="en-US"/>
              <a:pPr>
                <a:defRPr/>
              </a:pPr>
              <a:t>4/23/2021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1B731-5E4D-4217-B614-7FA7F057E1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2E5366-AB7B-4CFB-9544-09257E02B378}" type="datetimeFigureOut">
              <a:rPr lang="en-US"/>
              <a:pPr>
                <a:defRPr/>
              </a:pPr>
              <a:t>4/23/2021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7E799-9822-4A1A-8EC4-05FFA9AB61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416A26F-1265-475A-9A87-ADB5BCF471EA}" type="datetimeFigureOut">
              <a:rPr lang="en-US"/>
              <a:pPr>
                <a:defRPr/>
              </a:pPr>
              <a:t>4/23/2021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7FB557-5ACD-4603-9D3F-549FF90E87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E56965-CDA9-43D7-A9C9-10F85AAA06BB}" type="datetimeFigureOut">
              <a:rPr lang="en-US"/>
              <a:pPr>
                <a:defRPr/>
              </a:pPr>
              <a:t>4/23/2021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5039C6-EEC0-46D3-9925-AC5AC6F176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0F7E12-613C-4F10-B864-8CC962CF4FEB}" type="datetimeFigureOut">
              <a:rPr lang="en-US"/>
              <a:pPr>
                <a:defRPr/>
              </a:pPr>
              <a:t>4/23/2021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F3C39D-B744-4D95-8F38-7FA0C9BA5E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7F82D6E-2172-4D92-9EF4-137CD99EECED}" type="datetimeFigureOut">
              <a:rPr lang="en-US"/>
              <a:pPr>
                <a:defRPr/>
              </a:pPr>
              <a:t>4/23/2021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629A2-DB10-4E12-868B-64FF8B2DC0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C1B116-F2D5-4A12-8530-9ADDCC54D711}" type="datetimeFigureOut">
              <a:rPr lang="en-US"/>
              <a:pPr>
                <a:defRPr/>
              </a:pPr>
              <a:t>4/23/2021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B4B1EA-2C10-40A7-98EC-E4399BDE36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C3E17A-5447-417E-BC54-561E450FE9B2}" type="datetimeFigureOut">
              <a:rPr lang="en-US"/>
              <a:pPr>
                <a:defRPr/>
              </a:pPr>
              <a:t>4/23/2021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943066-695B-4BDF-A8AE-36D184B02D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CF5914-86E6-4AEE-A912-151BA294B295}" type="datetimeFigureOut">
              <a:rPr lang="en-US"/>
              <a:pPr>
                <a:defRPr/>
              </a:pPr>
              <a:t>4/23/2021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62A1D-E199-4CCA-A32C-B16E0E060D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54B2BED-0323-4F66-8694-35C0653421FE}" type="datetimeFigureOut">
              <a:rPr lang="en-US"/>
              <a:pPr>
                <a:defRPr/>
              </a:pPr>
              <a:t>4/23/2021</a:t>
            </a:fld>
            <a:endParaRPr lang="en-US"/>
          </a:p>
        </p:txBody>
      </p:sp>
      <p:sp>
        <p:nvSpPr>
          <p:cNvPr id="10752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752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21E94DAF-7512-45E9-8C38-6E41999C1A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1.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file:///E:\ClipArt\Anhdong\Vuicuoi\HEART.GIF" TargetMode="External"/><Relationship Id="rId3" Type="http://schemas.openxmlformats.org/officeDocument/2006/relationships/image" Target="../media/image22.jpeg"/><Relationship Id="rId7" Type="http://schemas.openxmlformats.org/officeDocument/2006/relationships/image" Target="../media/image24.gif"/><Relationship Id="rId2" Type="http://schemas.openxmlformats.org/officeDocument/2006/relationships/slideLayout" Target="../slideLayouts/slideLayout7.xml"/><Relationship Id="rId1" Type="http://schemas.openxmlformats.org/officeDocument/2006/relationships/audio" Target="file:///C:\Documents%20and%20Settings\Administrator\My%20Documents\My%20eBooks\Removable%20Disk%20(G)\Con_chim_hay_hot_(Melody).mp3" TargetMode="External"/><Relationship Id="rId6" Type="http://schemas.openxmlformats.org/officeDocument/2006/relationships/hyperlink" Target="file:///E:\ClipArt\Anhdong\kyhieu\STARS.GIF" TargetMode="External"/><Relationship Id="rId5" Type="http://schemas.openxmlformats.org/officeDocument/2006/relationships/image" Target="../media/image23.gif"/><Relationship Id="rId10" Type="http://schemas.openxmlformats.org/officeDocument/2006/relationships/image" Target="../media/image26.png"/><Relationship Id="rId4" Type="http://schemas.openxmlformats.org/officeDocument/2006/relationships/hyperlink" Target="file:///E:\ClipArt\Anhdong\kyhieu\BALBLINK.GIF" TargetMode="External"/><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98425"/>
            <a:ext cx="9144000" cy="6759575"/>
          </a:xfrm>
          <a:prstGeom prst="rect">
            <a:avLst/>
          </a:prstGeom>
          <a:noFill/>
          <a:ln w="9525">
            <a:noFill/>
            <a:miter lim="800000"/>
            <a:headEnd/>
            <a:tailEnd/>
          </a:ln>
        </p:spPr>
      </p:pic>
      <p:sp>
        <p:nvSpPr>
          <p:cNvPr id="3" name="TextBox 2"/>
          <p:cNvSpPr txBox="1"/>
          <p:nvPr/>
        </p:nvSpPr>
        <p:spPr>
          <a:xfrm>
            <a:off x="2743200" y="1911350"/>
            <a:ext cx="5715000" cy="923925"/>
          </a:xfrm>
          <a:prstGeom prst="rect">
            <a:avLst/>
          </a:prstGeom>
          <a:noFill/>
        </p:spPr>
        <p:txBody>
          <a:bodyPr>
            <a:spAutoFit/>
          </a:bodyPr>
          <a:lstStyle/>
          <a:p>
            <a:pPr algn="ctr">
              <a:defRPr/>
            </a:pPr>
            <a:r>
              <a:rPr lang="en-US" sz="5400" b="1">
                <a:solidFill>
                  <a:srgbClr val="7030A0"/>
                </a:solidFill>
                <a:effectLst>
                  <a:outerShdw blurRad="38100" dist="38100" dir="2700000" algn="tl">
                    <a:srgbClr val="000000">
                      <a:alpha val="43137"/>
                    </a:srgbClr>
                  </a:outerShdw>
                </a:effectLst>
              </a:rPr>
              <a:t>KHOA HỌC</a:t>
            </a:r>
            <a:endParaRPr lang="vi-VN" sz="5400" b="1">
              <a:solidFill>
                <a:srgbClr val="7030A0"/>
              </a:solidFill>
              <a:effectLst>
                <a:outerShdw blurRad="38100" dist="38100" dir="2700000" algn="tl">
                  <a:srgbClr val="000000">
                    <a:alpha val="43137"/>
                  </a:srgbClr>
                </a:outerShdw>
              </a:effectLst>
            </a:endParaRPr>
          </a:p>
        </p:txBody>
      </p:sp>
      <p:sp>
        <p:nvSpPr>
          <p:cNvPr id="4" name="TextBox 3"/>
          <p:cNvSpPr txBox="1"/>
          <p:nvPr/>
        </p:nvSpPr>
        <p:spPr>
          <a:xfrm>
            <a:off x="2895600" y="3035300"/>
            <a:ext cx="5867400" cy="1200150"/>
          </a:xfrm>
          <a:prstGeom prst="rect">
            <a:avLst/>
          </a:prstGeom>
          <a:noFill/>
        </p:spPr>
        <p:txBody>
          <a:bodyPr>
            <a:spAutoFit/>
          </a:bodyPr>
          <a:lstStyle/>
          <a:p>
            <a:pPr algn="ctr">
              <a:defRPr/>
            </a:pPr>
            <a:r>
              <a:rPr lang="en-US" sz="7200" b="1">
                <a:solidFill>
                  <a:srgbClr val="FF0000"/>
                </a:solidFill>
                <a:effectLst>
                  <a:outerShdw blurRad="38100" dist="38100" dir="2700000" algn="tl">
                    <a:srgbClr val="000000">
                      <a:alpha val="43137"/>
                    </a:srgbClr>
                  </a:outerShdw>
                </a:effectLst>
              </a:rPr>
              <a:t>KHỞI ĐỘNG</a:t>
            </a:r>
            <a:endParaRPr lang="vi-VN" sz="7200" b="1">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srcRect/>
          <a:stretch>
            <a:fillRect/>
          </a:stretch>
        </p:blipFill>
        <p:spPr bwMode="auto">
          <a:xfrm>
            <a:off x="6022975" y="2516188"/>
            <a:ext cx="2908300" cy="2246312"/>
          </a:xfrm>
          <a:prstGeom prst="rect">
            <a:avLst/>
          </a:prstGeom>
          <a:noFill/>
          <a:ln w="9525">
            <a:noFill/>
            <a:miter lim="800000"/>
            <a:headEnd/>
            <a:tailEnd/>
          </a:ln>
        </p:spPr>
      </p:pic>
      <p:pic>
        <p:nvPicPr>
          <p:cNvPr id="11267" name="Picture 4" descr="Untitled-4"/>
          <p:cNvPicPr>
            <a:picLocks noChangeAspect="1" noChangeArrowheads="1"/>
          </p:cNvPicPr>
          <p:nvPr/>
        </p:nvPicPr>
        <p:blipFill>
          <a:blip r:embed="rId3"/>
          <a:srcRect/>
          <a:stretch>
            <a:fillRect/>
          </a:stretch>
        </p:blipFill>
        <p:spPr bwMode="auto">
          <a:xfrm>
            <a:off x="0" y="4724400"/>
            <a:ext cx="2333625" cy="2133600"/>
          </a:xfrm>
          <a:prstGeom prst="rect">
            <a:avLst/>
          </a:prstGeom>
          <a:noFill/>
          <a:ln w="9525">
            <a:noFill/>
            <a:miter lim="800000"/>
            <a:headEnd/>
            <a:tailEnd/>
          </a:ln>
        </p:spPr>
      </p:pic>
      <p:pic>
        <p:nvPicPr>
          <p:cNvPr id="11268" name="Picture 5"/>
          <p:cNvPicPr>
            <a:picLocks noChangeAspect="1" noChangeArrowheads="1"/>
          </p:cNvPicPr>
          <p:nvPr/>
        </p:nvPicPr>
        <p:blipFill>
          <a:blip r:embed="rId4"/>
          <a:srcRect/>
          <a:stretch>
            <a:fillRect/>
          </a:stretch>
        </p:blipFill>
        <p:spPr bwMode="auto">
          <a:xfrm>
            <a:off x="6994525" y="4800600"/>
            <a:ext cx="2149475" cy="2057400"/>
          </a:xfrm>
          <a:prstGeom prst="rect">
            <a:avLst/>
          </a:prstGeom>
          <a:noFill/>
          <a:ln w="9525">
            <a:noFill/>
            <a:miter lim="800000"/>
            <a:headEnd/>
            <a:tailEnd/>
          </a:ln>
        </p:spPr>
      </p:pic>
      <p:pic>
        <p:nvPicPr>
          <p:cNvPr id="11269" name="Picture 6"/>
          <p:cNvPicPr>
            <a:picLocks noChangeAspect="1" noChangeArrowheads="1"/>
          </p:cNvPicPr>
          <p:nvPr/>
        </p:nvPicPr>
        <p:blipFill>
          <a:blip r:embed="rId5"/>
          <a:srcRect/>
          <a:stretch>
            <a:fillRect/>
          </a:stretch>
        </p:blipFill>
        <p:spPr bwMode="auto">
          <a:xfrm>
            <a:off x="3084513" y="2538413"/>
            <a:ext cx="2751137" cy="2185987"/>
          </a:xfrm>
          <a:prstGeom prst="rect">
            <a:avLst/>
          </a:prstGeom>
          <a:noFill/>
          <a:ln w="9525">
            <a:noFill/>
            <a:miter lim="800000"/>
            <a:headEnd/>
            <a:tailEnd/>
          </a:ln>
        </p:spPr>
      </p:pic>
      <p:sp>
        <p:nvSpPr>
          <p:cNvPr id="34826" name="Text Box 10"/>
          <p:cNvSpPr txBox="1">
            <a:spLocks noChangeArrowheads="1"/>
          </p:cNvSpPr>
          <p:nvPr/>
        </p:nvSpPr>
        <p:spPr bwMode="auto">
          <a:xfrm>
            <a:off x="1752600" y="5057775"/>
            <a:ext cx="5867400" cy="1754188"/>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Times New Roman" pitchFamily="18" charset="0"/>
                <a:cs typeface="Times New Roman" pitchFamily="18" charset="0"/>
              </a:rPr>
              <a:t>- Các cây đậu trên  có những điều kiện sống nào giống nhau và khác nhau ?</a:t>
            </a:r>
          </a:p>
        </p:txBody>
      </p:sp>
      <p:pic>
        <p:nvPicPr>
          <p:cNvPr id="11271" name="Picture 7" descr="Untitled-6"/>
          <p:cNvPicPr>
            <a:picLocks noChangeAspect="1" noChangeArrowheads="1"/>
          </p:cNvPicPr>
          <p:nvPr/>
        </p:nvPicPr>
        <p:blipFill>
          <a:blip r:embed="rId6"/>
          <a:srcRect/>
          <a:stretch>
            <a:fillRect/>
          </a:stretch>
        </p:blipFill>
        <p:spPr bwMode="auto">
          <a:xfrm>
            <a:off x="0" y="2514600"/>
            <a:ext cx="3048000" cy="2209800"/>
          </a:xfrm>
          <a:prstGeom prst="rect">
            <a:avLst/>
          </a:prstGeom>
          <a:noFill/>
          <a:ln w="9525">
            <a:noFill/>
            <a:miter lim="800000"/>
            <a:headEnd/>
            <a:tailEnd/>
          </a:ln>
        </p:spPr>
      </p:pic>
      <p:sp>
        <p:nvSpPr>
          <p:cNvPr id="11272" name="Text Box 15"/>
          <p:cNvSpPr txBox="1">
            <a:spLocks noChangeArrowheads="1"/>
          </p:cNvSpPr>
          <p:nvPr/>
        </p:nvSpPr>
        <p:spPr bwMode="auto">
          <a:xfrm>
            <a:off x="76200" y="735013"/>
            <a:ext cx="7772400" cy="70802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1. Điều kiện sống của từng cây. </a:t>
            </a:r>
          </a:p>
        </p:txBody>
      </p:sp>
      <p:sp>
        <p:nvSpPr>
          <p:cNvPr id="11273" name="Text Box 16"/>
          <p:cNvSpPr txBox="1">
            <a:spLocks noChangeArrowheads="1"/>
          </p:cNvSpPr>
          <p:nvPr/>
        </p:nvSpPr>
        <p:spPr bwMode="auto">
          <a:xfrm>
            <a:off x="0" y="1779588"/>
            <a:ext cx="9144000" cy="708025"/>
          </a:xfrm>
          <a:prstGeom prst="rect">
            <a:avLst/>
          </a:prstGeom>
          <a:noFill/>
          <a:ln w="9525">
            <a:noFill/>
            <a:miter lim="800000"/>
            <a:headEnd/>
            <a:tailEnd/>
          </a:ln>
        </p:spPr>
        <p:txBody>
          <a:bodyPr>
            <a:spAutoFit/>
          </a:bodyPr>
          <a:lstStyle/>
          <a:p>
            <a:pPr>
              <a:spcBef>
                <a:spcPct val="50000"/>
              </a:spcBef>
            </a:pPr>
            <a:r>
              <a:rPr lang="en-US" sz="40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143000" y="2743200"/>
            <a:ext cx="2120900" cy="2668588"/>
            <a:chOff x="1016" y="1728"/>
            <a:chExt cx="1336" cy="1681"/>
          </a:xfrm>
        </p:grpSpPr>
        <p:pic>
          <p:nvPicPr>
            <p:cNvPr id="12300" name="Picture 2"/>
            <p:cNvPicPr>
              <a:picLocks noChangeAspect="1" noChangeArrowheads="1"/>
            </p:cNvPicPr>
            <p:nvPr/>
          </p:nvPicPr>
          <p:blipFill>
            <a:blip r:embed="rId2"/>
            <a:srcRect/>
            <a:stretch>
              <a:fillRect/>
            </a:stretch>
          </p:blipFill>
          <p:spPr bwMode="auto">
            <a:xfrm>
              <a:off x="1016" y="1728"/>
              <a:ext cx="1336" cy="1681"/>
            </a:xfrm>
            <a:prstGeom prst="rect">
              <a:avLst/>
            </a:prstGeom>
            <a:noFill/>
            <a:ln w="88900">
              <a:pattFill prst="solidDmnd">
                <a:fgClr>
                  <a:srgbClr val="FF0000"/>
                </a:fgClr>
                <a:bgClr>
                  <a:srgbClr val="FFFFFF"/>
                </a:bgClr>
              </a:pattFill>
              <a:miter lim="800000"/>
              <a:headEnd/>
              <a:tailEnd/>
            </a:ln>
          </p:spPr>
        </p:pic>
        <p:sp>
          <p:nvSpPr>
            <p:cNvPr id="12301" name="Text Box 10"/>
            <p:cNvSpPr txBox="1">
              <a:spLocks noChangeArrowheads="1"/>
            </p:cNvSpPr>
            <p:nvPr/>
          </p:nvSpPr>
          <p:spPr bwMode="auto">
            <a:xfrm>
              <a:off x="1584" y="3120"/>
              <a:ext cx="720" cy="250"/>
            </a:xfrm>
            <a:prstGeom prst="rect">
              <a:avLst/>
            </a:prstGeom>
            <a:noFill/>
            <a:ln w="9525">
              <a:noFill/>
              <a:miter lim="800000"/>
              <a:headEnd/>
              <a:tailEnd/>
            </a:ln>
          </p:spPr>
          <p:txBody>
            <a:bodyPr>
              <a:spAutoFit/>
            </a:bodyPr>
            <a:lstStyle/>
            <a:p>
              <a:pPr>
                <a:spcBef>
                  <a:spcPct val="50000"/>
                </a:spcBef>
              </a:pPr>
              <a:r>
                <a:rPr lang="en-US" sz="2000">
                  <a:solidFill>
                    <a:schemeClr val="bg2"/>
                  </a:solidFill>
                </a:rPr>
                <a:t>Cây 1</a:t>
              </a:r>
            </a:p>
          </p:txBody>
        </p:sp>
      </p:grpSp>
      <p:grpSp>
        <p:nvGrpSpPr>
          <p:cNvPr id="3" name="Group 11"/>
          <p:cNvGrpSpPr>
            <a:grpSpLocks/>
          </p:cNvGrpSpPr>
          <p:nvPr/>
        </p:nvGrpSpPr>
        <p:grpSpPr bwMode="auto">
          <a:xfrm>
            <a:off x="4191000" y="2743200"/>
            <a:ext cx="2528888" cy="2640013"/>
            <a:chOff x="2823" y="96"/>
            <a:chExt cx="2073" cy="1663"/>
          </a:xfrm>
        </p:grpSpPr>
        <p:pic>
          <p:nvPicPr>
            <p:cNvPr id="12298" name="Picture 12"/>
            <p:cNvPicPr>
              <a:picLocks noChangeAspect="1" noChangeArrowheads="1"/>
            </p:cNvPicPr>
            <p:nvPr/>
          </p:nvPicPr>
          <p:blipFill>
            <a:blip r:embed="rId3"/>
            <a:srcRect/>
            <a:stretch>
              <a:fillRect/>
            </a:stretch>
          </p:blipFill>
          <p:spPr bwMode="auto">
            <a:xfrm>
              <a:off x="2823" y="96"/>
              <a:ext cx="2073" cy="1663"/>
            </a:xfrm>
            <a:prstGeom prst="rect">
              <a:avLst/>
            </a:prstGeom>
            <a:noFill/>
            <a:ln w="88900">
              <a:pattFill prst="solidDmnd">
                <a:fgClr>
                  <a:srgbClr val="FF0000"/>
                </a:fgClr>
                <a:bgClr>
                  <a:srgbClr val="FFFFFF"/>
                </a:bgClr>
              </a:pattFill>
              <a:miter lim="800000"/>
              <a:headEnd/>
              <a:tailEnd/>
            </a:ln>
          </p:spPr>
        </p:pic>
        <p:sp>
          <p:nvSpPr>
            <p:cNvPr id="12299" name="Text Box 13"/>
            <p:cNvSpPr txBox="1">
              <a:spLocks noChangeArrowheads="1"/>
            </p:cNvSpPr>
            <p:nvPr/>
          </p:nvSpPr>
          <p:spPr bwMode="auto">
            <a:xfrm>
              <a:off x="3456" y="1488"/>
              <a:ext cx="720" cy="250"/>
            </a:xfrm>
            <a:prstGeom prst="rect">
              <a:avLst/>
            </a:prstGeom>
            <a:solidFill>
              <a:schemeClr val="bg1"/>
            </a:solidFill>
            <a:ln w="9525">
              <a:noFill/>
              <a:miter lim="800000"/>
              <a:headEnd/>
              <a:tailEnd/>
            </a:ln>
          </p:spPr>
          <p:txBody>
            <a:bodyPr>
              <a:spAutoFit/>
            </a:bodyPr>
            <a:lstStyle/>
            <a:p>
              <a:pPr>
                <a:spcBef>
                  <a:spcPct val="50000"/>
                </a:spcBef>
              </a:pPr>
              <a:r>
                <a:rPr lang="en-US" sz="2000">
                  <a:solidFill>
                    <a:schemeClr val="bg2"/>
                  </a:solidFill>
                </a:rPr>
                <a:t>Cây 2</a:t>
              </a:r>
            </a:p>
          </p:txBody>
        </p:sp>
      </p:grpSp>
      <p:sp>
        <p:nvSpPr>
          <p:cNvPr id="35854" name="Text Box 14"/>
          <p:cNvSpPr txBox="1">
            <a:spLocks noChangeArrowheads="1"/>
          </p:cNvSpPr>
          <p:nvPr/>
        </p:nvSpPr>
        <p:spPr bwMode="auto">
          <a:xfrm>
            <a:off x="0" y="2133600"/>
            <a:ext cx="9144000" cy="457200"/>
          </a:xfrm>
          <a:prstGeom prst="rect">
            <a:avLst/>
          </a:prstGeom>
          <a:noFill/>
          <a:ln w="9525">
            <a:noFill/>
            <a:miter lim="800000"/>
            <a:headEnd/>
            <a:tailEnd/>
          </a:ln>
        </p:spPr>
        <p:txBody>
          <a:bodyPr>
            <a:spAutoFit/>
          </a:bodyPr>
          <a:lstStyle/>
          <a:p>
            <a:pPr>
              <a:spcBef>
                <a:spcPct val="50000"/>
              </a:spcBef>
            </a:pPr>
            <a:r>
              <a:rPr lang="en-US" sz="2400" b="1">
                <a:solidFill>
                  <a:srgbClr val="00CC00"/>
                </a:solidFill>
                <a:latin typeface="Times New Roman" pitchFamily="18" charset="0"/>
                <a:cs typeface="Times New Roman" pitchFamily="18" charset="0"/>
              </a:rPr>
              <a:t>* Cây 1 và cây 2 thiếu điều kiện gì ? Vì sao em biết điều đó ?</a:t>
            </a:r>
          </a:p>
        </p:txBody>
      </p:sp>
      <p:sp>
        <p:nvSpPr>
          <p:cNvPr id="35855" name="Text Box 15"/>
          <p:cNvSpPr txBox="1">
            <a:spLocks noChangeArrowheads="1"/>
          </p:cNvSpPr>
          <p:nvPr/>
        </p:nvSpPr>
        <p:spPr bwMode="auto">
          <a:xfrm>
            <a:off x="0" y="5670550"/>
            <a:ext cx="4343400" cy="118745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Cây 1 thiếu ánh sáng, vì đặt ở nơi tối ánh sáng không chiếu vào được.</a:t>
            </a:r>
          </a:p>
        </p:txBody>
      </p:sp>
      <p:sp>
        <p:nvSpPr>
          <p:cNvPr id="35856" name="Text Box 16"/>
          <p:cNvSpPr txBox="1">
            <a:spLocks noChangeArrowheads="1"/>
          </p:cNvSpPr>
          <p:nvPr/>
        </p:nvSpPr>
        <p:spPr bwMode="auto">
          <a:xfrm>
            <a:off x="7086600" y="2743200"/>
            <a:ext cx="2057400" cy="3743325"/>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Cây 2 thiếu không khí, vì lá cây đã bị bôi một lớp keo làm cho không thực hiện quá trình trao đổi khí với môi trường.</a:t>
            </a:r>
          </a:p>
        </p:txBody>
      </p:sp>
      <p:sp>
        <p:nvSpPr>
          <p:cNvPr id="12295" name="Text Box 18"/>
          <p:cNvSpPr txBox="1">
            <a:spLocks noChangeArrowheads="1"/>
          </p:cNvSpPr>
          <p:nvPr/>
        </p:nvSpPr>
        <p:spPr bwMode="auto">
          <a:xfrm>
            <a:off x="0" y="5334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Khoa học</a:t>
            </a:r>
          </a:p>
        </p:txBody>
      </p:sp>
      <p:sp>
        <p:nvSpPr>
          <p:cNvPr id="12296" name="Text Box 20"/>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Thực vật cần gì để sống.</a:t>
            </a:r>
          </a:p>
        </p:txBody>
      </p:sp>
      <p:sp>
        <p:nvSpPr>
          <p:cNvPr id="12297" name="Text Box 21"/>
          <p:cNvSpPr txBox="1">
            <a:spLocks noChangeArrowheads="1"/>
          </p:cNvSpPr>
          <p:nvPr/>
        </p:nvSpPr>
        <p:spPr bwMode="auto">
          <a:xfrm>
            <a:off x="0" y="1600200"/>
            <a:ext cx="6858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Điều kiện sống của từng cây.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4"/>
                                        </p:tgtEl>
                                        <p:attrNameLst>
                                          <p:attrName>style.visibility</p:attrName>
                                        </p:attrNameLst>
                                      </p:cBhvr>
                                      <p:to>
                                        <p:strVal val="visible"/>
                                      </p:to>
                                    </p:set>
                                    <p:anim calcmode="discrete" valueType="clr">
                                      <p:cBhvr override="childStyle">
                                        <p:cTn id="7" dur="80"/>
                                        <p:tgtEl>
                                          <p:spTgt spid="358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4"/>
                                        </p:tgtEl>
                                        <p:attrNameLst>
                                          <p:attrName>fillcolor</p:attrName>
                                        </p:attrNameLst>
                                      </p:cBhvr>
                                      <p:tavLst>
                                        <p:tav tm="0">
                                          <p:val>
                                            <p:clrVal>
                                              <a:schemeClr val="accent2"/>
                                            </p:clrVal>
                                          </p:val>
                                        </p:tav>
                                        <p:tav tm="50000">
                                          <p:val>
                                            <p:clrVal>
                                              <a:schemeClr val="hlink"/>
                                            </p:clrVal>
                                          </p:val>
                                        </p:tav>
                                      </p:tavLst>
                                    </p:anim>
                                    <p:set>
                                      <p:cBhvr>
                                        <p:cTn id="9" dur="80"/>
                                        <p:tgtEl>
                                          <p:spTgt spid="358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855"/>
                                        </p:tgtEl>
                                        <p:attrNameLst>
                                          <p:attrName>style.visibility</p:attrName>
                                        </p:attrNameLst>
                                      </p:cBhvr>
                                      <p:to>
                                        <p:strVal val="visible"/>
                                      </p:to>
                                    </p:set>
                                    <p:anim calcmode="lin" valueType="num">
                                      <p:cBhvr additive="base">
                                        <p:cTn id="20" dur="500" fill="hold"/>
                                        <p:tgtEl>
                                          <p:spTgt spid="35855"/>
                                        </p:tgtEl>
                                        <p:attrNameLst>
                                          <p:attrName>ppt_x</p:attrName>
                                        </p:attrNameLst>
                                      </p:cBhvr>
                                      <p:tavLst>
                                        <p:tav tm="0">
                                          <p:val>
                                            <p:strVal val="#ppt_x"/>
                                          </p:val>
                                        </p:tav>
                                        <p:tav tm="100000">
                                          <p:val>
                                            <p:strVal val="#ppt_x"/>
                                          </p:val>
                                        </p:tav>
                                      </p:tavLst>
                                    </p:anim>
                                    <p:anim calcmode="lin" valueType="num">
                                      <p:cBhvr additive="base">
                                        <p:cTn id="21"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5856"/>
                                        </p:tgtEl>
                                        <p:attrNameLst>
                                          <p:attrName>style.visibility</p:attrName>
                                        </p:attrNameLst>
                                      </p:cBhvr>
                                      <p:to>
                                        <p:strVal val="visible"/>
                                      </p:to>
                                    </p:set>
                                    <p:anim calcmode="lin" valueType="num">
                                      <p:cBhvr additive="base">
                                        <p:cTn id="32" dur="500" fill="hold"/>
                                        <p:tgtEl>
                                          <p:spTgt spid="35856"/>
                                        </p:tgtEl>
                                        <p:attrNameLst>
                                          <p:attrName>ppt_x</p:attrName>
                                        </p:attrNameLst>
                                      </p:cBhvr>
                                      <p:tavLst>
                                        <p:tav tm="0">
                                          <p:val>
                                            <p:strVal val="#ppt_x"/>
                                          </p:val>
                                        </p:tav>
                                        <p:tav tm="100000">
                                          <p:val>
                                            <p:strVal val="#ppt_x"/>
                                          </p:val>
                                        </p:tav>
                                      </p:tavLst>
                                    </p:anim>
                                    <p:anim calcmode="lin" valueType="num">
                                      <p:cBhvr additive="base">
                                        <p:cTn id="33" dur="500" fill="hold"/>
                                        <p:tgtEl>
                                          <p:spTgt spid="35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P spid="35855" grpId="0"/>
      <p:bldP spid="35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133600" y="3124200"/>
            <a:ext cx="2120900" cy="3429000"/>
          </a:xfrm>
          <a:prstGeom prst="rect">
            <a:avLst/>
          </a:prstGeom>
          <a:noFill/>
          <a:ln w="104775">
            <a:pattFill prst="solidDmnd">
              <a:fgClr>
                <a:srgbClr val="3333FF"/>
              </a:fgClr>
              <a:bgClr>
                <a:srgbClr val="FFFFFF"/>
              </a:bgClr>
            </a:patt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4495800" y="3124200"/>
            <a:ext cx="2322513" cy="3429000"/>
          </a:xfrm>
          <a:prstGeom prst="rect">
            <a:avLst/>
          </a:prstGeom>
          <a:noFill/>
          <a:ln w="104775">
            <a:pattFill prst="solidDmnd">
              <a:fgClr>
                <a:srgbClr val="3333FF"/>
              </a:fgClr>
              <a:bgClr>
                <a:srgbClr val="FFFFFF"/>
              </a:bgClr>
            </a:pattFill>
            <a:miter lim="800000"/>
            <a:headEnd/>
            <a:tailEnd/>
          </a:ln>
        </p:spPr>
      </p:pic>
      <p:sp>
        <p:nvSpPr>
          <p:cNvPr id="36874" name="Text Box 10"/>
          <p:cNvSpPr txBox="1">
            <a:spLocks noChangeArrowheads="1"/>
          </p:cNvSpPr>
          <p:nvPr/>
        </p:nvSpPr>
        <p:spPr bwMode="auto">
          <a:xfrm>
            <a:off x="0" y="2133600"/>
            <a:ext cx="9144000" cy="954088"/>
          </a:xfrm>
          <a:prstGeom prst="rect">
            <a:avLst/>
          </a:prstGeom>
          <a:noFill/>
          <a:ln w="9525">
            <a:noFill/>
            <a:miter lim="800000"/>
            <a:headEnd/>
            <a:tailEnd/>
          </a:ln>
        </p:spPr>
        <p:txBody>
          <a:bodyPr>
            <a:spAutoFit/>
          </a:bodyPr>
          <a:lstStyle/>
          <a:p>
            <a:pPr>
              <a:spcBef>
                <a:spcPct val="50000"/>
              </a:spcBef>
            </a:pPr>
            <a:r>
              <a:rPr lang="en-US" sz="2800" b="1">
                <a:solidFill>
                  <a:srgbClr val="800000"/>
                </a:solidFill>
                <a:latin typeface="Times New Roman" pitchFamily="18" charset="0"/>
                <a:cs typeface="Times New Roman" pitchFamily="18" charset="0"/>
              </a:rPr>
              <a:t>* Cây 3 và cây 5 thiếu điều kiện gì ? Vì sao em biết điều đó ?</a:t>
            </a:r>
          </a:p>
        </p:txBody>
      </p:sp>
      <p:sp>
        <p:nvSpPr>
          <p:cNvPr id="36875" name="Text Box 11"/>
          <p:cNvSpPr txBox="1">
            <a:spLocks noChangeArrowheads="1"/>
          </p:cNvSpPr>
          <p:nvPr/>
        </p:nvSpPr>
        <p:spPr bwMode="auto">
          <a:xfrm>
            <a:off x="0" y="2895600"/>
            <a:ext cx="2133600" cy="3743325"/>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Cây 3 thiếu nước, vì cây không được tưới nước thường xuyên, khi hút hết nước trong đất, cây không được cung cấp nước.</a:t>
            </a:r>
          </a:p>
        </p:txBody>
      </p:sp>
      <p:sp>
        <p:nvSpPr>
          <p:cNvPr id="36876" name="Text Box 12"/>
          <p:cNvSpPr txBox="1">
            <a:spLocks noChangeArrowheads="1"/>
          </p:cNvSpPr>
          <p:nvPr/>
        </p:nvSpPr>
        <p:spPr bwMode="auto">
          <a:xfrm>
            <a:off x="7010400" y="3048000"/>
            <a:ext cx="1905000" cy="264795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Cây 5 thiếu chất khoáng có trong đất. Vì cây được trồng bằng sỏi đã rửa sạch.</a:t>
            </a:r>
          </a:p>
        </p:txBody>
      </p:sp>
      <p:sp>
        <p:nvSpPr>
          <p:cNvPr id="13319" name="Text Box 13"/>
          <p:cNvSpPr txBox="1">
            <a:spLocks noChangeArrowheads="1"/>
          </p:cNvSpPr>
          <p:nvPr/>
        </p:nvSpPr>
        <p:spPr bwMode="auto">
          <a:xfrm>
            <a:off x="0" y="333375"/>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Khoa học</a:t>
            </a:r>
          </a:p>
        </p:txBody>
      </p:sp>
      <p:sp>
        <p:nvSpPr>
          <p:cNvPr id="13320" name="Text Box 15"/>
          <p:cNvSpPr txBox="1">
            <a:spLocks noChangeArrowheads="1"/>
          </p:cNvSpPr>
          <p:nvPr/>
        </p:nvSpPr>
        <p:spPr bwMode="auto">
          <a:xfrm>
            <a:off x="-76200" y="750888"/>
            <a:ext cx="9144000" cy="585787"/>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Thực vật cần gì để sống.</a:t>
            </a:r>
          </a:p>
        </p:txBody>
      </p:sp>
      <p:sp>
        <p:nvSpPr>
          <p:cNvPr id="13321" name="Text Box 16"/>
          <p:cNvSpPr txBox="1">
            <a:spLocks noChangeArrowheads="1"/>
          </p:cNvSpPr>
          <p:nvPr/>
        </p:nvSpPr>
        <p:spPr bwMode="auto">
          <a:xfrm>
            <a:off x="0" y="1354138"/>
            <a:ext cx="68580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cs typeface="Times New Roman" pitchFamily="18" charset="0"/>
              </a:rPr>
              <a:t>1. Điều kiện sống của từng cây.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additive="base">
                                        <p:cTn id="7" dur="500" fill="hold"/>
                                        <p:tgtEl>
                                          <p:spTgt spid="36874"/>
                                        </p:tgtEl>
                                        <p:attrNameLst>
                                          <p:attrName>ppt_x</p:attrName>
                                        </p:attrNameLst>
                                      </p:cBhvr>
                                      <p:tavLst>
                                        <p:tav tm="0">
                                          <p:val>
                                            <p:strVal val="#ppt_x"/>
                                          </p:val>
                                        </p:tav>
                                        <p:tav tm="100000">
                                          <p:val>
                                            <p:strVal val="#ppt_x"/>
                                          </p:val>
                                        </p:tav>
                                      </p:tavLst>
                                    </p:anim>
                                    <p:anim calcmode="lin" valueType="num">
                                      <p:cBhvr additive="base">
                                        <p:cTn id="8"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additive="base">
                                        <p:cTn id="13" dur="500" fill="hold"/>
                                        <p:tgtEl>
                                          <p:spTgt spid="36866"/>
                                        </p:tgtEl>
                                        <p:attrNameLst>
                                          <p:attrName>ppt_x</p:attrName>
                                        </p:attrNameLst>
                                      </p:cBhvr>
                                      <p:tavLst>
                                        <p:tav tm="0">
                                          <p:val>
                                            <p:strVal val="#ppt_x"/>
                                          </p:val>
                                        </p:tav>
                                        <p:tav tm="100000">
                                          <p:val>
                                            <p:strVal val="#ppt_x"/>
                                          </p:val>
                                        </p:tav>
                                      </p:tavLst>
                                    </p:anim>
                                    <p:anim calcmode="lin" valueType="num">
                                      <p:cBhvr additive="base">
                                        <p:cTn id="14"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5"/>
                                        </p:tgtEl>
                                        <p:attrNameLst>
                                          <p:attrName>style.visibility</p:attrName>
                                        </p:attrNameLst>
                                      </p:cBhvr>
                                      <p:to>
                                        <p:strVal val="visible"/>
                                      </p:to>
                                    </p:set>
                                    <p:anim calcmode="lin" valueType="num">
                                      <p:cBhvr additive="base">
                                        <p:cTn id="19" dur="500" fill="hold"/>
                                        <p:tgtEl>
                                          <p:spTgt spid="36875"/>
                                        </p:tgtEl>
                                        <p:attrNameLst>
                                          <p:attrName>ppt_x</p:attrName>
                                        </p:attrNameLst>
                                      </p:cBhvr>
                                      <p:tavLst>
                                        <p:tav tm="0">
                                          <p:val>
                                            <p:strVal val="#ppt_x"/>
                                          </p:val>
                                        </p:tav>
                                        <p:tav tm="100000">
                                          <p:val>
                                            <p:strVal val="#ppt_x"/>
                                          </p:val>
                                        </p:tav>
                                      </p:tavLst>
                                    </p:anim>
                                    <p:anim calcmode="lin" valueType="num">
                                      <p:cBhvr additive="base">
                                        <p:cTn id="20"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gtEl>
                                        <p:attrNameLst>
                                          <p:attrName>style.visibility</p:attrName>
                                        </p:attrNameLst>
                                      </p:cBhvr>
                                      <p:to>
                                        <p:strVal val="visible"/>
                                      </p:to>
                                    </p:set>
                                    <p:anim calcmode="lin" valueType="num">
                                      <p:cBhvr additive="base">
                                        <p:cTn id="25" dur="500" fill="hold"/>
                                        <p:tgtEl>
                                          <p:spTgt spid="36867"/>
                                        </p:tgtEl>
                                        <p:attrNameLst>
                                          <p:attrName>ppt_x</p:attrName>
                                        </p:attrNameLst>
                                      </p:cBhvr>
                                      <p:tavLst>
                                        <p:tav tm="0">
                                          <p:val>
                                            <p:strVal val="#ppt_x"/>
                                          </p:val>
                                        </p:tav>
                                        <p:tav tm="100000">
                                          <p:val>
                                            <p:strVal val="#ppt_x"/>
                                          </p:val>
                                        </p:tav>
                                      </p:tavLst>
                                    </p:anim>
                                    <p:anim calcmode="lin" valueType="num">
                                      <p:cBhvr additive="base">
                                        <p:cTn id="26"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76"/>
                                        </p:tgtEl>
                                        <p:attrNameLst>
                                          <p:attrName>style.visibility</p:attrName>
                                        </p:attrNameLst>
                                      </p:cBhvr>
                                      <p:to>
                                        <p:strVal val="visible"/>
                                      </p:to>
                                    </p:set>
                                    <p:anim calcmode="lin" valueType="num">
                                      <p:cBhvr additive="base">
                                        <p:cTn id="31" dur="500" fill="hold"/>
                                        <p:tgtEl>
                                          <p:spTgt spid="36876"/>
                                        </p:tgtEl>
                                        <p:attrNameLst>
                                          <p:attrName>ppt_x</p:attrName>
                                        </p:attrNameLst>
                                      </p:cBhvr>
                                      <p:tavLst>
                                        <p:tav tm="0">
                                          <p:val>
                                            <p:strVal val="#ppt_x"/>
                                          </p:val>
                                        </p:tav>
                                        <p:tav tm="100000">
                                          <p:val>
                                            <p:strVal val="#ppt_x"/>
                                          </p:val>
                                        </p:tav>
                                      </p:tavLst>
                                    </p:anim>
                                    <p:anim calcmode="lin" valueType="num">
                                      <p:cBhvr additive="base">
                                        <p:cTn id="32"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6875" grpId="0"/>
      <p:bldP spid="368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Rot="1" noChangeArrowheads="1"/>
          </p:cNvSpPr>
          <p:nvPr/>
        </p:nvSpPr>
        <p:spPr bwMode="auto">
          <a:xfrm>
            <a:off x="457200" y="1139825"/>
            <a:ext cx="8229600" cy="2057400"/>
          </a:xfrm>
          <a:prstGeom prst="rect">
            <a:avLst/>
          </a:prstGeom>
          <a:noFill/>
          <a:ln w="9525">
            <a:noFill/>
            <a:miter lim="800000"/>
            <a:headEnd/>
            <a:tailEnd/>
          </a:ln>
        </p:spPr>
        <p:txBody>
          <a:bodyPr anchor="ctr"/>
          <a:lstStyle/>
          <a:p>
            <a:pPr algn="ctr"/>
            <a:r>
              <a:rPr lang="en-US" sz="3200" b="1">
                <a:solidFill>
                  <a:srgbClr val="800000"/>
                </a:solidFill>
                <a:latin typeface=".VnTime" pitchFamily="34" charset="0"/>
              </a:rPr>
              <a:t/>
            </a:r>
            <a:br>
              <a:rPr lang="en-US" sz="3200" b="1">
                <a:solidFill>
                  <a:srgbClr val="800000"/>
                </a:solidFill>
                <a:latin typeface=".VnTime" pitchFamily="34" charset="0"/>
              </a:rPr>
            </a:br>
            <a:endParaRPr lang="en-US" sz="3200" b="1">
              <a:solidFill>
                <a:schemeClr val="tx2"/>
              </a:solidFill>
              <a:latin typeface=".VnTime" pitchFamily="34" charset="0"/>
            </a:endParaRPr>
          </a:p>
        </p:txBody>
      </p:sp>
      <p:sp>
        <p:nvSpPr>
          <p:cNvPr id="14339" name="Text Box 58"/>
          <p:cNvSpPr txBox="1">
            <a:spLocks noChangeArrowheads="1"/>
          </p:cNvSpPr>
          <p:nvPr/>
        </p:nvSpPr>
        <p:spPr bwMode="auto">
          <a:xfrm>
            <a:off x="123825" y="61913"/>
            <a:ext cx="8686800" cy="954087"/>
          </a:xfrm>
          <a:prstGeom prst="rect">
            <a:avLst/>
          </a:prstGeom>
          <a:noFill/>
          <a:ln w="9525">
            <a:noFill/>
            <a:miter lim="800000"/>
            <a:headEnd/>
            <a:tailEnd/>
          </a:ln>
        </p:spPr>
        <p:txBody>
          <a:bodyPr>
            <a:spAutoFit/>
          </a:bodyPr>
          <a:lstStyle/>
          <a:p>
            <a:pPr algn="just">
              <a:spcBef>
                <a:spcPct val="50000"/>
              </a:spcBef>
            </a:pPr>
            <a:r>
              <a:rPr lang="en-US" sz="2400">
                <a:solidFill>
                  <a:srgbClr val="CC0000"/>
                </a:solidFill>
                <a:latin typeface="Times New Roman" pitchFamily="18" charset="0"/>
                <a:cs typeface="Times New Roman" pitchFamily="18" charset="0"/>
              </a:rPr>
              <a:t>        </a:t>
            </a:r>
            <a:r>
              <a:rPr lang="en-US" sz="2800" b="1">
                <a:solidFill>
                  <a:srgbClr val="CC0000"/>
                </a:solidFill>
                <a:latin typeface="Times New Roman" pitchFamily="18" charset="0"/>
                <a:cs typeface="Times New Roman" pitchFamily="18" charset="0"/>
              </a:rPr>
              <a:t>Đánh dấu X vào các yếu tố mà cây được cung cấp và dự đoán sự phát triển của cây:</a:t>
            </a:r>
            <a:endParaRPr lang="vi-VN" sz="2800" b="1">
              <a:solidFill>
                <a:srgbClr val="CC0000"/>
              </a:solidFill>
              <a:latin typeface="Times New Roman" pitchFamily="18" charset="0"/>
              <a:cs typeface="Times New Roman" pitchFamily="18" charset="0"/>
            </a:endParaRPr>
          </a:p>
        </p:txBody>
      </p:sp>
      <p:graphicFrame>
        <p:nvGraphicFramePr>
          <p:cNvPr id="39005" name="Group 93"/>
          <p:cNvGraphicFramePr>
            <a:graphicFrameLocks noGrp="1"/>
          </p:cNvGraphicFramePr>
          <p:nvPr/>
        </p:nvGraphicFramePr>
        <p:xfrm>
          <a:off x="228600" y="990600"/>
          <a:ext cx="8713788" cy="5638799"/>
        </p:xfrm>
        <a:graphic>
          <a:graphicData uri="http://schemas.openxmlformats.org/drawingml/2006/table">
            <a:tbl>
              <a:tblPr/>
              <a:tblGrid>
                <a:gridCol w="1296988"/>
                <a:gridCol w="720725"/>
                <a:gridCol w="863600"/>
                <a:gridCol w="792162"/>
                <a:gridCol w="1008063"/>
                <a:gridCol w="4032250"/>
              </a:tblGrid>
              <a:tr h="16824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C</a:t>
                      </a:r>
                      <a:r>
                        <a:rPr kumimoji="0" lang="vi-VN" sz="1800" b="1" i="0" u="none" strike="noStrike" cap="none" normalizeH="0" baseline="0" dirty="0" smtClean="0">
                          <a:ln>
                            <a:noFill/>
                          </a:ln>
                          <a:solidFill>
                            <a:schemeClr val="tx1"/>
                          </a:solidFill>
                          <a:effectLst/>
                          <a:latin typeface="Times New Roman" pitchFamily="18" charset="0"/>
                          <a:cs typeface="Arial" charset="0"/>
                        </a:rPr>
                        <a:t>á</a:t>
                      </a:r>
                      <a:r>
                        <a:rPr kumimoji="0" lang="en-US" sz="1800" b="1" i="0" u="none" strike="noStrike" cap="none" normalizeH="0" baseline="0" dirty="0" smtClean="0">
                          <a:ln>
                            <a:noFill/>
                          </a:ln>
                          <a:solidFill>
                            <a:schemeClr val="tx1"/>
                          </a:solidFill>
                          <a:effectLst/>
                          <a:latin typeface="Times New Roman" pitchFamily="18" charset="0"/>
                          <a:cs typeface="Arial" charset="0"/>
                        </a:rPr>
                        <a:t>c y</a:t>
                      </a:r>
                      <a:r>
                        <a:rPr kumimoji="0" lang="vi-VN" sz="1800" b="1" i="0" u="none" strike="noStrike" cap="none" normalizeH="0" baseline="0" dirty="0" smtClean="0">
                          <a:ln>
                            <a:noFill/>
                          </a:ln>
                          <a:solidFill>
                            <a:schemeClr val="tx1"/>
                          </a:solidFill>
                          <a:effectLst/>
                          <a:latin typeface="Times New Roman" pitchFamily="18" charset="0"/>
                          <a:cs typeface="Arial" charset="0"/>
                        </a:rPr>
                        <a:t>ế</a:t>
                      </a:r>
                      <a:r>
                        <a:rPr kumimoji="0" lang="en-US" sz="1800" b="1" i="0" u="none" strike="noStrike" cap="none" normalizeH="0" baseline="0" dirty="0" smtClean="0">
                          <a:ln>
                            <a:noFill/>
                          </a:ln>
                          <a:solidFill>
                            <a:schemeClr val="tx1"/>
                          </a:solidFill>
                          <a:effectLst/>
                          <a:latin typeface="Times New Roman" pitchFamily="18" charset="0"/>
                          <a:cs typeface="Arial" charset="0"/>
                        </a:rPr>
                        <a:t>u t</a:t>
                      </a:r>
                      <a:r>
                        <a:rPr kumimoji="0" lang="vi-VN" sz="1800" b="1" i="0" u="none" strike="noStrike" cap="none" normalizeH="0" baseline="0" dirty="0" smtClean="0">
                          <a:ln>
                            <a:noFill/>
                          </a:ln>
                          <a:solidFill>
                            <a:schemeClr val="tx1"/>
                          </a:solidFill>
                          <a:effectLst/>
                          <a:latin typeface="Times New Roman" pitchFamily="18" charset="0"/>
                          <a:cs typeface="Arial" charset="0"/>
                        </a:rPr>
                        <a:t>ố</a:t>
                      </a: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m</a:t>
                      </a:r>
                      <a:r>
                        <a:rPr kumimoji="0" lang="vi-VN" sz="1800" b="1" i="0" u="none" strike="noStrike" cap="none" normalizeH="0" baseline="0" dirty="0" smtClean="0">
                          <a:ln>
                            <a:noFill/>
                          </a:ln>
                          <a:solidFill>
                            <a:schemeClr val="tx1"/>
                          </a:solidFill>
                          <a:effectLst/>
                          <a:latin typeface="Times New Roman" pitchFamily="18" charset="0"/>
                          <a:cs typeface="Arial" charset="0"/>
                        </a:rPr>
                        <a:t>à</a:t>
                      </a:r>
                      <a:r>
                        <a:rPr kumimoji="0" lang="en-US" sz="1800" b="1" i="0" u="none" strike="noStrike" cap="none" normalizeH="0" baseline="0" dirty="0" smtClean="0">
                          <a:ln>
                            <a:noFill/>
                          </a:ln>
                          <a:solidFill>
                            <a:schemeClr val="tx1"/>
                          </a:solidFill>
                          <a:effectLst/>
                          <a:latin typeface="Times New Roman" pitchFamily="18" charset="0"/>
                          <a:cs typeface="Arial" charset="0"/>
                        </a:rPr>
                        <a:t> c</a:t>
                      </a:r>
                      <a:r>
                        <a:rPr kumimoji="0" lang="vi-VN" sz="1800" b="1" i="0" u="none" strike="noStrike" cap="none" normalizeH="0" baseline="0" dirty="0" smtClean="0">
                          <a:ln>
                            <a:noFill/>
                          </a:ln>
                          <a:solidFill>
                            <a:schemeClr val="tx1"/>
                          </a:solidFill>
                          <a:effectLst/>
                          <a:latin typeface="Times New Roman" pitchFamily="18" charset="0"/>
                          <a:cs typeface="Arial" charset="0"/>
                        </a:rPr>
                        <a:t>â</a:t>
                      </a:r>
                      <a:r>
                        <a:rPr kumimoji="0" lang="en-US" sz="1800" b="1" i="0" u="none" strike="noStrike" cap="none" normalizeH="0" baseline="0" dirty="0" smtClean="0">
                          <a:ln>
                            <a:noFill/>
                          </a:ln>
                          <a:solidFill>
                            <a:schemeClr val="tx1"/>
                          </a:solidFill>
                          <a:effectLst/>
                          <a:latin typeface="Times New Roman" pitchFamily="18" charset="0"/>
                          <a:cs typeface="Arial" charset="0"/>
                        </a:rPr>
                        <a: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đ</a:t>
                      </a:r>
                      <a:r>
                        <a:rPr kumimoji="0" lang="vi-VN" sz="1800" b="1" i="0" u="none" strike="noStrike" cap="none" normalizeH="0" baseline="0" dirty="0" smtClean="0">
                          <a:ln>
                            <a:noFill/>
                          </a:ln>
                          <a:solidFill>
                            <a:schemeClr val="tx1"/>
                          </a:solidFill>
                          <a:effectLst/>
                          <a:latin typeface="Times New Roman" pitchFamily="18" charset="0"/>
                          <a:cs typeface="Arial" charset="0"/>
                        </a:rPr>
                        <a:t>ượ</a:t>
                      </a:r>
                      <a:r>
                        <a:rPr kumimoji="0" lang="en-US" sz="1800" b="1" i="0" u="none" strike="noStrike" cap="none" normalizeH="0" baseline="0" dirty="0" smtClean="0">
                          <a:ln>
                            <a:noFill/>
                          </a:ln>
                          <a:solidFill>
                            <a:schemeClr val="tx1"/>
                          </a:solidFill>
                          <a:effectLst/>
                          <a:latin typeface="Times New Roman" pitchFamily="18" charset="0"/>
                          <a:cs typeface="Arial"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Arial" charset="0"/>
                        </a:rPr>
                        <a:t>cung</a:t>
                      </a:r>
                      <a:r>
                        <a:rPr kumimoji="0" lang="en-US" sz="1800" b="1" i="0" u="none" strike="noStrike" cap="none" normalizeH="0" baseline="0" dirty="0" smtClean="0">
                          <a:ln>
                            <a:noFill/>
                          </a:ln>
                          <a:solidFill>
                            <a:schemeClr val="tx1"/>
                          </a:solidFill>
                          <a:effectLst/>
                          <a:latin typeface="Times New Roman" pitchFamily="18" charset="0"/>
                          <a:cs typeface="Arial" charset="0"/>
                        </a:rPr>
                        <a:t> c</a:t>
                      </a:r>
                      <a:r>
                        <a:rPr kumimoji="0" lang="vi-VN" sz="1800" b="1" i="0" u="none" strike="noStrike" cap="none" normalizeH="0" baseline="0" dirty="0" smtClean="0">
                          <a:ln>
                            <a:noFill/>
                          </a:ln>
                          <a:solidFill>
                            <a:schemeClr val="tx1"/>
                          </a:solidFill>
                          <a:effectLst/>
                          <a:latin typeface="Times New Roman" pitchFamily="18" charset="0"/>
                          <a:cs typeface="Arial" charset="0"/>
                        </a:rPr>
                        <a:t>ấ</a:t>
                      </a:r>
                      <a:r>
                        <a:rPr kumimoji="0" lang="en-US" sz="1800" b="1" i="0" u="none" strike="noStrike" cap="none" normalizeH="0" baseline="0" dirty="0" smtClean="0">
                          <a:ln>
                            <a:noFill/>
                          </a:ln>
                          <a:solidFill>
                            <a:schemeClr val="tx1"/>
                          </a:solidFill>
                          <a:effectLst/>
                          <a:latin typeface="Times New Roman" pitchFamily="18" charset="0"/>
                          <a:cs typeface="Arial" charset="0"/>
                        </a:rPr>
                        <a:t>p</a:t>
                      </a: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smtClean="0">
                          <a:ln>
                            <a:noFill/>
                          </a:ln>
                          <a:solidFill>
                            <a:schemeClr val="tx1"/>
                          </a:solidFill>
                          <a:effectLst/>
                          <a:latin typeface="Times New Roman" pitchFamily="18" charset="0"/>
                          <a:cs typeface="Arial" charset="0"/>
                        </a:rPr>
                        <a:t>Á</a:t>
                      </a:r>
                      <a:r>
                        <a:rPr kumimoji="0" lang="en-US" sz="1800" b="1" i="0" u="none" strike="noStrike" cap="none" normalizeH="0" baseline="0" dirty="0" err="1" smtClean="0">
                          <a:ln>
                            <a:noFill/>
                          </a:ln>
                          <a:solidFill>
                            <a:schemeClr val="tx1"/>
                          </a:solidFill>
                          <a:effectLst/>
                          <a:latin typeface="Times New Roman" pitchFamily="18" charset="0"/>
                          <a:cs typeface="Arial" charset="0"/>
                        </a:rPr>
                        <a:t>nh</a:t>
                      </a: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s</a:t>
                      </a:r>
                      <a:r>
                        <a:rPr kumimoji="0" lang="vi-VN" sz="1800" b="1" i="0" u="none" strike="noStrike" cap="none" normalizeH="0" baseline="0" dirty="0" smtClean="0">
                          <a:ln>
                            <a:noFill/>
                          </a:ln>
                          <a:solidFill>
                            <a:schemeClr val="tx1"/>
                          </a:solidFill>
                          <a:effectLst/>
                          <a:latin typeface="Times New Roman" pitchFamily="18" charset="0"/>
                          <a:cs typeface="Arial" charset="0"/>
                        </a:rPr>
                        <a:t>á</a:t>
                      </a:r>
                      <a:r>
                        <a:rPr kumimoji="0" lang="en-US" sz="1800" b="1" i="0" u="none" strike="noStrike" cap="none" normalizeH="0" baseline="0" dirty="0" err="1" smtClean="0">
                          <a:ln>
                            <a:noFill/>
                          </a:ln>
                          <a:solidFill>
                            <a:schemeClr val="tx1"/>
                          </a:solidFill>
                          <a:effectLst/>
                          <a:latin typeface="Times New Roman" pitchFamily="18" charset="0"/>
                          <a:cs typeface="Arial" charset="0"/>
                        </a:rPr>
                        <a:t>ng</a:t>
                      </a: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Kh</a:t>
                      </a:r>
                      <a:r>
                        <a:rPr kumimoji="0" lang="vi-VN" sz="1800" b="1" i="0" u="none" strike="noStrike" cap="none" normalizeH="0" baseline="0" smtClean="0">
                          <a:ln>
                            <a:noFill/>
                          </a:ln>
                          <a:solidFill>
                            <a:schemeClr val="tx1"/>
                          </a:solidFill>
                          <a:effectLst/>
                          <a:latin typeface="Times New Roman" pitchFamily="18" charset="0"/>
                          <a:cs typeface="Arial" charset="0"/>
                        </a:rPr>
                        <a:t>ô</a:t>
                      </a:r>
                      <a:r>
                        <a:rPr kumimoji="0" lang="en-US" sz="1800" b="1" i="0" u="none" strike="noStrike" cap="none" normalizeH="0" baseline="0" smtClean="0">
                          <a:ln>
                            <a:noFill/>
                          </a:ln>
                          <a:solidFill>
                            <a:schemeClr val="tx1"/>
                          </a:solidFill>
                          <a:effectLst/>
                          <a:latin typeface="Times New Roman" pitchFamily="18" charset="0"/>
                          <a:cs typeface="Arial" charset="0"/>
                        </a:rPr>
                        <a:t>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kh</a:t>
                      </a:r>
                      <a:r>
                        <a:rPr kumimoji="0" lang="vi-VN" sz="1800" b="1" i="0" u="none" strike="noStrike" cap="none" normalizeH="0" baseline="0" smtClean="0">
                          <a:ln>
                            <a:noFill/>
                          </a:ln>
                          <a:solidFill>
                            <a:schemeClr val="tx1"/>
                          </a:solidFill>
                          <a:effectLst/>
                          <a:latin typeface="Times New Roman" pitchFamily="18" charset="0"/>
                          <a:cs typeface="Arial" charset="0"/>
                        </a:rPr>
                        <a:t>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N</a:t>
                      </a:r>
                      <a:r>
                        <a:rPr kumimoji="0" lang="vi-VN" sz="1800" b="1" i="0" u="none" strike="noStrike" cap="none" normalizeH="0" baseline="0" dirty="0" smtClean="0">
                          <a:ln>
                            <a:noFill/>
                          </a:ln>
                          <a:solidFill>
                            <a:schemeClr val="tx1"/>
                          </a:solidFill>
                          <a:effectLst/>
                          <a:latin typeface="Times New Roman" pitchFamily="18" charset="0"/>
                          <a:cs typeface="Arial" charset="0"/>
                        </a:rPr>
                        <a:t>ướ</a:t>
                      </a:r>
                      <a:r>
                        <a:rPr kumimoji="0" lang="en-US" sz="1800" b="1" i="0" u="none" strike="noStrike" cap="none" normalizeH="0" baseline="0" dirty="0" smtClean="0">
                          <a:ln>
                            <a:noFill/>
                          </a:ln>
                          <a:solidFill>
                            <a:schemeClr val="tx1"/>
                          </a:solidFill>
                          <a:effectLst/>
                          <a:latin typeface="Times New Roman" pitchFamily="18" charset="0"/>
                          <a:cs typeface="Arial" charset="0"/>
                        </a:rPr>
                        <a:t>c</a:t>
                      </a: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Arial" charset="0"/>
                        </a:rPr>
                        <a:t>Ch</a:t>
                      </a:r>
                      <a:r>
                        <a:rPr kumimoji="0" lang="vi-VN" sz="1800" b="1" i="0" u="none" strike="noStrike" cap="none" normalizeH="0" baseline="0" dirty="0" smtClean="0">
                          <a:ln>
                            <a:noFill/>
                          </a:ln>
                          <a:solidFill>
                            <a:schemeClr val="tx1"/>
                          </a:solidFill>
                          <a:effectLst/>
                          <a:latin typeface="Times New Roman" pitchFamily="18" charset="0"/>
                          <a:cs typeface="Arial" charset="0"/>
                        </a:rPr>
                        <a:t>ấ</a:t>
                      </a:r>
                      <a:r>
                        <a:rPr kumimoji="0" lang="en-US" sz="1800" b="1" i="0" u="none" strike="noStrike" cap="none" normalizeH="0" baseline="0" dirty="0" smtClean="0">
                          <a:ln>
                            <a:noFill/>
                          </a:ln>
                          <a:solidFill>
                            <a:schemeClr val="tx1"/>
                          </a:solidFill>
                          <a:effectLst/>
                          <a:latin typeface="Times New Roman" pitchFamily="18"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Arial" charset="0"/>
                        </a:rPr>
                        <a:t>kho</a:t>
                      </a:r>
                      <a:r>
                        <a:rPr kumimoji="0" lang="vi-VN" sz="1800" b="1" i="0" u="none" strike="noStrike" cap="none" normalizeH="0" baseline="0" dirty="0" smtClean="0">
                          <a:ln>
                            <a:noFill/>
                          </a:ln>
                          <a:solidFill>
                            <a:schemeClr val="tx1"/>
                          </a:solidFill>
                          <a:effectLst/>
                          <a:latin typeface="Times New Roman" pitchFamily="18" charset="0"/>
                          <a:cs typeface="Arial" charset="0"/>
                        </a:rPr>
                        <a:t>án</a:t>
                      </a:r>
                      <a:r>
                        <a:rPr kumimoji="0" lang="en-US" sz="1800" b="1" i="0" u="none" strike="noStrike" cap="none" normalizeH="0" baseline="0" dirty="0" smtClean="0">
                          <a:ln>
                            <a:noFill/>
                          </a:ln>
                          <a:solidFill>
                            <a:schemeClr val="tx1"/>
                          </a:solidFill>
                          <a:effectLst/>
                          <a:latin typeface="Times New Roman" pitchFamily="18" charset="0"/>
                          <a:cs typeface="Arial"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c</a:t>
                      </a:r>
                      <a:r>
                        <a:rPr kumimoji="0" lang="vi-VN" sz="1800" b="1" i="0" u="none" strike="noStrike" cap="none" normalizeH="0" baseline="0" dirty="0" smtClean="0">
                          <a:ln>
                            <a:noFill/>
                          </a:ln>
                          <a:solidFill>
                            <a:schemeClr val="tx1"/>
                          </a:solidFill>
                          <a:effectLst/>
                          <a:latin typeface="Times New Roman" pitchFamily="18" charset="0"/>
                          <a:cs typeface="Arial" charset="0"/>
                        </a:rPr>
                        <a:t>ó</a:t>
                      </a: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Arial" charset="0"/>
                        </a:rPr>
                        <a:t>trong</a:t>
                      </a:r>
                      <a:endParaRPr kumimoji="0" lang="en-US" sz="18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smtClean="0">
                          <a:ln>
                            <a:noFill/>
                          </a:ln>
                          <a:solidFill>
                            <a:schemeClr val="tx1"/>
                          </a:solidFill>
                          <a:effectLst/>
                          <a:latin typeface="Times New Roman" pitchFamily="18" charset="0"/>
                          <a:cs typeface="Arial" charset="0"/>
                        </a:rPr>
                        <a:t>đấ</a:t>
                      </a:r>
                      <a:r>
                        <a:rPr kumimoji="0" lang="en-US" sz="1800" b="1" i="0" u="none" strike="noStrike" cap="none" normalizeH="0" baseline="0" dirty="0" smtClean="0">
                          <a:ln>
                            <a:noFill/>
                          </a:ln>
                          <a:solidFill>
                            <a:schemeClr val="tx1"/>
                          </a:solidFill>
                          <a:effectLst/>
                          <a:latin typeface="Times New Roman" pitchFamily="18" charset="0"/>
                          <a:cs typeface="Arial" charset="0"/>
                        </a:rPr>
                        <a:t>t</a:t>
                      </a: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D</a:t>
                      </a:r>
                      <a:r>
                        <a:rPr kumimoji="0" lang="vi-VN" sz="2400" b="1" i="0" u="none" strike="noStrike" cap="none" normalizeH="0" baseline="0" smtClean="0">
                          <a:ln>
                            <a:noFill/>
                          </a:ln>
                          <a:solidFill>
                            <a:schemeClr val="tx1"/>
                          </a:solidFill>
                          <a:effectLst/>
                          <a:latin typeface="Times New Roman" pitchFamily="18" charset="0"/>
                          <a:cs typeface="Arial" charset="0"/>
                        </a:rPr>
                        <a:t>ự</a:t>
                      </a:r>
                      <a:r>
                        <a:rPr kumimoji="0" lang="en-US" sz="2400" b="1" i="0" u="none" strike="noStrike" cap="none" normalizeH="0" baseline="0" smtClean="0">
                          <a:ln>
                            <a:noFill/>
                          </a:ln>
                          <a:solidFill>
                            <a:schemeClr val="tx1"/>
                          </a:solidFill>
                          <a:effectLst/>
                          <a:latin typeface="Times New Roman" pitchFamily="18" charset="0"/>
                          <a:cs typeface="Arial" charset="0"/>
                        </a:rPr>
                        <a:t> </a:t>
                      </a:r>
                      <a:r>
                        <a:rPr kumimoji="0" lang="vi-VN" sz="2400" b="1" i="0" u="none" strike="noStrike" cap="none" normalizeH="0" baseline="0" smtClean="0">
                          <a:ln>
                            <a:noFill/>
                          </a:ln>
                          <a:solidFill>
                            <a:schemeClr val="tx1"/>
                          </a:solidFill>
                          <a:effectLst/>
                          <a:latin typeface="Times New Roman" pitchFamily="18" charset="0"/>
                          <a:cs typeface="Arial" charset="0"/>
                        </a:rPr>
                        <a:t>đ</a:t>
                      </a:r>
                      <a:r>
                        <a:rPr kumimoji="0" lang="en-US" sz="2400" b="1" i="0" u="none" strike="noStrike" cap="none" normalizeH="0" baseline="0" smtClean="0">
                          <a:ln>
                            <a:noFill/>
                          </a:ln>
                          <a:solidFill>
                            <a:schemeClr val="tx1"/>
                          </a:solidFill>
                          <a:effectLst/>
                          <a:latin typeface="Times New Roman" pitchFamily="18" charset="0"/>
                          <a:cs typeface="Arial" charset="0"/>
                        </a:rPr>
                        <a:t>o</a:t>
                      </a:r>
                      <a:r>
                        <a:rPr kumimoji="0" lang="vi-VN" sz="2400" b="1" i="0" u="none" strike="noStrike" cap="none" normalizeH="0" baseline="0" smtClean="0">
                          <a:ln>
                            <a:noFill/>
                          </a:ln>
                          <a:solidFill>
                            <a:schemeClr val="tx1"/>
                          </a:solidFill>
                          <a:effectLst/>
                          <a:latin typeface="Times New Roman" pitchFamily="18" charset="0"/>
                          <a:cs typeface="Arial" charset="0"/>
                        </a:rPr>
                        <a:t>án</a:t>
                      </a:r>
                      <a:r>
                        <a:rPr kumimoji="0" lang="en-US" sz="2400" b="1" i="0" u="none" strike="noStrike" cap="none" normalizeH="0" baseline="0" smtClean="0">
                          <a:ln>
                            <a:noFill/>
                          </a:ln>
                          <a:solidFill>
                            <a:schemeClr val="tx1"/>
                          </a:solidFill>
                          <a:effectLst/>
                          <a:latin typeface="Times New Roman" pitchFamily="18" charset="0"/>
                          <a:cs typeface="Arial" charset="0"/>
                        </a:rPr>
                        <a:t> k</a:t>
                      </a:r>
                      <a:r>
                        <a:rPr kumimoji="0" lang="vi-VN" sz="2400" b="1" i="0" u="none" strike="noStrike" cap="none" normalizeH="0" baseline="0" smtClean="0">
                          <a:ln>
                            <a:noFill/>
                          </a:ln>
                          <a:solidFill>
                            <a:schemeClr val="tx1"/>
                          </a:solidFill>
                          <a:effectLst/>
                          <a:latin typeface="Times New Roman" pitchFamily="18" charset="0"/>
                          <a:cs typeface="Arial" charset="0"/>
                        </a:rPr>
                        <a:t>ế</a:t>
                      </a:r>
                      <a:r>
                        <a:rPr kumimoji="0" lang="en-US" sz="2400" b="1" i="0" u="none" strike="noStrike" cap="none" normalizeH="0" baseline="0" smtClean="0">
                          <a:ln>
                            <a:noFill/>
                          </a:ln>
                          <a:solidFill>
                            <a:schemeClr val="tx1"/>
                          </a:solidFill>
                          <a:effectLst/>
                          <a:latin typeface="Times New Roman" pitchFamily="18" charset="0"/>
                          <a:cs typeface="Arial" charset="0"/>
                        </a:rPr>
                        <a:t>t qu</a:t>
                      </a:r>
                      <a:r>
                        <a:rPr kumimoji="0" lang="vi-VN" sz="2400" b="1" i="0" u="none" strike="noStrike" cap="none" normalizeH="0" baseline="0" smtClean="0">
                          <a:ln>
                            <a:noFill/>
                          </a:ln>
                          <a:solidFill>
                            <a:schemeClr val="tx1"/>
                          </a:solidFill>
                          <a:effectLst/>
                          <a:latin typeface="Times New Roman" pitchFamily="18" charset="0"/>
                          <a:cs typeface="Arial" charset="0"/>
                        </a:rPr>
                        <a:t>ả</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Arial" charset="0"/>
                        </a:rPr>
                        <a:t>C</a:t>
                      </a:r>
                      <a:r>
                        <a:rPr kumimoji="0" lang="vi-VN" sz="1800" b="1" i="0" u="none" strike="noStrike" cap="none" normalizeH="0" baseline="0" smtClean="0">
                          <a:ln>
                            <a:noFill/>
                          </a:ln>
                          <a:solidFill>
                            <a:srgbClr val="FF3300"/>
                          </a:solidFill>
                          <a:effectLst/>
                          <a:latin typeface="Times New Roman" pitchFamily="18" charset="0"/>
                          <a:cs typeface="Arial" charset="0"/>
                        </a:rPr>
                        <a:t>â</a:t>
                      </a:r>
                      <a:r>
                        <a:rPr kumimoji="0" lang="en-US" sz="1800" b="1" i="0" u="none" strike="noStrike" cap="none" normalizeH="0" baseline="0" smtClean="0">
                          <a:ln>
                            <a:noFill/>
                          </a:ln>
                          <a:solidFill>
                            <a:srgbClr val="FF3300"/>
                          </a:solidFill>
                          <a:effectLst/>
                          <a:latin typeface="Times New Roman" pitchFamily="18" charset="0"/>
                          <a:cs typeface="Arial" charset="0"/>
                        </a:rPr>
                        <a:t>y 1</a:t>
                      </a:r>
                      <a:endParaRPr kumimoji="0" lang="vi-VN" sz="1800" b="1" i="0" u="none" strike="noStrike" cap="none" normalizeH="0" baseline="0" smtClean="0">
                        <a:ln>
                          <a:noFill/>
                        </a:ln>
                        <a:solidFill>
                          <a:srgbClr val="FF33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Arial" charset="0"/>
                        </a:rPr>
                        <a:t>C</a:t>
                      </a:r>
                      <a:r>
                        <a:rPr kumimoji="0" lang="vi-VN" sz="1800" b="1" i="0" u="none" strike="noStrike" cap="none" normalizeH="0" baseline="0" smtClean="0">
                          <a:ln>
                            <a:noFill/>
                          </a:ln>
                          <a:solidFill>
                            <a:srgbClr val="FF3300"/>
                          </a:solidFill>
                          <a:effectLst/>
                          <a:latin typeface="Times New Roman" pitchFamily="18" charset="0"/>
                          <a:cs typeface="Arial" charset="0"/>
                        </a:rPr>
                        <a:t>â</a:t>
                      </a:r>
                      <a:r>
                        <a:rPr kumimoji="0" lang="en-US" sz="1800" b="1" i="0" u="none" strike="noStrike" cap="none" normalizeH="0" baseline="0" smtClean="0">
                          <a:ln>
                            <a:noFill/>
                          </a:ln>
                          <a:solidFill>
                            <a:srgbClr val="FF3300"/>
                          </a:solidFill>
                          <a:effectLst/>
                          <a:latin typeface="Times New Roman" pitchFamily="18" charset="0"/>
                          <a:cs typeface="Arial" charset="0"/>
                        </a:rPr>
                        <a:t>y 2</a:t>
                      </a:r>
                      <a:endParaRPr kumimoji="0" lang="vi-VN" sz="1800" b="1" i="0" u="none" strike="noStrike" cap="none" normalizeH="0" baseline="0" smtClean="0">
                        <a:ln>
                          <a:noFill/>
                        </a:ln>
                        <a:solidFill>
                          <a:srgbClr val="FF33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Arial" charset="0"/>
                        </a:rPr>
                        <a:t>C</a:t>
                      </a:r>
                      <a:r>
                        <a:rPr kumimoji="0" lang="vi-VN" sz="1800" b="1" i="0" u="none" strike="noStrike" cap="none" normalizeH="0" baseline="0" smtClean="0">
                          <a:ln>
                            <a:noFill/>
                          </a:ln>
                          <a:solidFill>
                            <a:srgbClr val="FF3300"/>
                          </a:solidFill>
                          <a:effectLst/>
                          <a:latin typeface="Times New Roman" pitchFamily="18" charset="0"/>
                          <a:cs typeface="Arial" charset="0"/>
                        </a:rPr>
                        <a:t>â</a:t>
                      </a:r>
                      <a:r>
                        <a:rPr kumimoji="0" lang="en-US" sz="1800" b="1" i="0" u="none" strike="noStrike" cap="none" normalizeH="0" baseline="0" smtClean="0">
                          <a:ln>
                            <a:noFill/>
                          </a:ln>
                          <a:solidFill>
                            <a:srgbClr val="FF3300"/>
                          </a:solidFill>
                          <a:effectLst/>
                          <a:latin typeface="Times New Roman" pitchFamily="18" charset="0"/>
                          <a:cs typeface="Arial" charset="0"/>
                        </a:rPr>
                        <a:t>y 3</a:t>
                      </a:r>
                      <a:endParaRPr kumimoji="0" lang="vi-VN" sz="1800" b="1" i="0" u="none" strike="noStrike" cap="none" normalizeH="0" baseline="0" smtClean="0">
                        <a:ln>
                          <a:noFill/>
                        </a:ln>
                        <a:solidFill>
                          <a:srgbClr val="FF33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Arial" charset="0"/>
                        </a:rPr>
                        <a:t>C</a:t>
                      </a:r>
                      <a:r>
                        <a:rPr kumimoji="0" lang="vi-VN" sz="1800" b="1" i="0" u="none" strike="noStrike" cap="none" normalizeH="0" baseline="0" smtClean="0">
                          <a:ln>
                            <a:noFill/>
                          </a:ln>
                          <a:solidFill>
                            <a:srgbClr val="FF3300"/>
                          </a:solidFill>
                          <a:effectLst/>
                          <a:latin typeface="Times New Roman" pitchFamily="18" charset="0"/>
                          <a:cs typeface="Arial" charset="0"/>
                        </a:rPr>
                        <a:t>â</a:t>
                      </a:r>
                      <a:r>
                        <a:rPr kumimoji="0" lang="en-US" sz="1800" b="1" i="0" u="none" strike="noStrike" cap="none" normalizeH="0" baseline="0" smtClean="0">
                          <a:ln>
                            <a:noFill/>
                          </a:ln>
                          <a:solidFill>
                            <a:srgbClr val="FF3300"/>
                          </a:solidFill>
                          <a:effectLst/>
                          <a:latin typeface="Times New Roman" pitchFamily="18" charset="0"/>
                          <a:cs typeface="Arial" charset="0"/>
                        </a:rPr>
                        <a:t>y 4</a:t>
                      </a:r>
                      <a:endParaRPr kumimoji="0" lang="vi-VN" sz="1800" b="1" i="0" u="none" strike="noStrike" cap="none" normalizeH="0" baseline="0" smtClean="0">
                        <a:ln>
                          <a:noFill/>
                        </a:ln>
                        <a:solidFill>
                          <a:srgbClr val="FF33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cs typeface="Arial" charset="0"/>
                        </a:rPr>
                        <a:t>C</a:t>
                      </a:r>
                      <a:r>
                        <a:rPr kumimoji="0" lang="vi-VN" sz="1800" b="1" i="0" u="none" strike="noStrike" cap="none" normalizeH="0" baseline="0" smtClean="0">
                          <a:ln>
                            <a:noFill/>
                          </a:ln>
                          <a:solidFill>
                            <a:srgbClr val="FF3300"/>
                          </a:solidFill>
                          <a:effectLst/>
                          <a:latin typeface="Times New Roman" pitchFamily="18" charset="0"/>
                          <a:cs typeface="Arial" charset="0"/>
                        </a:rPr>
                        <a:t>â</a:t>
                      </a:r>
                      <a:r>
                        <a:rPr kumimoji="0" lang="en-US" sz="1800" b="1" i="0" u="none" strike="noStrike" cap="none" normalizeH="0" baseline="0" smtClean="0">
                          <a:ln>
                            <a:noFill/>
                          </a:ln>
                          <a:solidFill>
                            <a:srgbClr val="FF3300"/>
                          </a:solidFill>
                          <a:effectLst/>
                          <a:latin typeface="Times New Roman" pitchFamily="18" charset="0"/>
                          <a:cs typeface="Arial" charset="0"/>
                        </a:rPr>
                        <a:t>y 5</a:t>
                      </a:r>
                      <a:endParaRPr kumimoji="0" lang="vi-VN" sz="1800" b="1" i="0" u="none" strike="noStrike" cap="none" normalizeH="0" baseline="0" smtClean="0">
                        <a:ln>
                          <a:noFill/>
                        </a:ln>
                        <a:solidFill>
                          <a:srgbClr val="FF33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95" name="Text Box 59"/>
          <p:cNvSpPr txBox="1">
            <a:spLocks noChangeArrowheads="1"/>
          </p:cNvSpPr>
          <p:nvPr/>
        </p:nvSpPr>
        <p:spPr bwMode="auto">
          <a:xfrm>
            <a:off x="2514600" y="282257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396" name="Text Box 60"/>
          <p:cNvSpPr txBox="1">
            <a:spLocks noChangeArrowheads="1"/>
          </p:cNvSpPr>
          <p:nvPr/>
        </p:nvSpPr>
        <p:spPr bwMode="auto">
          <a:xfrm>
            <a:off x="3298825" y="287337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397" name="Text Box 61"/>
          <p:cNvSpPr txBox="1">
            <a:spLocks noChangeArrowheads="1"/>
          </p:cNvSpPr>
          <p:nvPr/>
        </p:nvSpPr>
        <p:spPr bwMode="auto">
          <a:xfrm>
            <a:off x="4287838" y="287337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398" name="Text Box 62"/>
          <p:cNvSpPr txBox="1">
            <a:spLocks noChangeArrowheads="1"/>
          </p:cNvSpPr>
          <p:nvPr/>
        </p:nvSpPr>
        <p:spPr bwMode="auto">
          <a:xfrm>
            <a:off x="5056188" y="2825750"/>
            <a:ext cx="374015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a:t>
            </a:r>
            <a:r>
              <a:rPr lang="vi-VN" sz="2400" b="1">
                <a:solidFill>
                  <a:srgbClr val="0000FF"/>
                </a:solidFill>
              </a:rPr>
              <a:t>â</a:t>
            </a:r>
            <a:r>
              <a:rPr lang="en-US" sz="2400" b="1">
                <a:solidFill>
                  <a:srgbClr val="0000FF"/>
                </a:solidFill>
              </a:rPr>
              <a:t>y y</a:t>
            </a:r>
            <a:r>
              <a:rPr lang="vi-VN" sz="2400" b="1">
                <a:solidFill>
                  <a:srgbClr val="0000FF"/>
                </a:solidFill>
              </a:rPr>
              <a:t>ế</a:t>
            </a:r>
            <a:r>
              <a:rPr lang="en-US" sz="2400" b="1">
                <a:solidFill>
                  <a:srgbClr val="0000FF"/>
                </a:solidFill>
              </a:rPr>
              <a:t>u </a:t>
            </a:r>
            <a:r>
              <a:rPr lang="vi-VN" sz="2400" b="1">
                <a:solidFill>
                  <a:srgbClr val="0000FF"/>
                </a:solidFill>
              </a:rPr>
              <a:t>ớ</a:t>
            </a:r>
            <a:r>
              <a:rPr lang="en-US" sz="2400" b="1">
                <a:solidFill>
                  <a:srgbClr val="0000FF"/>
                </a:solidFill>
              </a:rPr>
              <a:t>t, s</a:t>
            </a:r>
            <a:r>
              <a:rPr lang="vi-VN" sz="2400" b="1">
                <a:solidFill>
                  <a:srgbClr val="0000FF"/>
                </a:solidFill>
              </a:rPr>
              <a:t>ẽ</a:t>
            </a:r>
            <a:r>
              <a:rPr lang="en-US" sz="2400" b="1">
                <a:solidFill>
                  <a:srgbClr val="0000FF"/>
                </a:solidFill>
              </a:rPr>
              <a:t> b</a:t>
            </a:r>
            <a:r>
              <a:rPr lang="vi-VN" sz="2400" b="1">
                <a:solidFill>
                  <a:srgbClr val="0000FF"/>
                </a:solidFill>
              </a:rPr>
              <a:t>ị</a:t>
            </a:r>
            <a:r>
              <a:rPr lang="en-US" sz="2400" b="1">
                <a:solidFill>
                  <a:srgbClr val="0000FF"/>
                </a:solidFill>
              </a:rPr>
              <a:t> ch</a:t>
            </a:r>
            <a:r>
              <a:rPr lang="vi-VN" sz="2400" b="1">
                <a:solidFill>
                  <a:srgbClr val="0000FF"/>
                </a:solidFill>
              </a:rPr>
              <a:t>ế</a:t>
            </a:r>
            <a:r>
              <a:rPr lang="en-US" sz="2400" b="1">
                <a:solidFill>
                  <a:srgbClr val="0000FF"/>
                </a:solidFill>
              </a:rPr>
              <a:t>t</a:t>
            </a:r>
            <a:endParaRPr lang="vi-VN" sz="2400" b="1">
              <a:solidFill>
                <a:srgbClr val="0000FF"/>
              </a:solidFill>
            </a:endParaRPr>
          </a:p>
        </p:txBody>
      </p:sp>
      <p:sp>
        <p:nvSpPr>
          <p:cNvPr id="14399" name="Text Box 63"/>
          <p:cNvSpPr txBox="1">
            <a:spLocks noChangeArrowheads="1"/>
          </p:cNvSpPr>
          <p:nvPr/>
        </p:nvSpPr>
        <p:spPr bwMode="auto">
          <a:xfrm>
            <a:off x="1717675" y="338137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0" name="Text Box 64"/>
          <p:cNvSpPr txBox="1">
            <a:spLocks noChangeArrowheads="1"/>
          </p:cNvSpPr>
          <p:nvPr/>
        </p:nvSpPr>
        <p:spPr bwMode="auto">
          <a:xfrm>
            <a:off x="3298825" y="3429000"/>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2" name="Text Box 66"/>
          <p:cNvSpPr txBox="1">
            <a:spLocks noChangeArrowheads="1"/>
          </p:cNvSpPr>
          <p:nvPr/>
        </p:nvSpPr>
        <p:spPr bwMode="auto">
          <a:xfrm>
            <a:off x="5056188" y="3429000"/>
            <a:ext cx="381635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a:t>
            </a:r>
            <a:r>
              <a:rPr lang="vi-VN" sz="2400" b="1">
                <a:solidFill>
                  <a:srgbClr val="0000FF"/>
                </a:solidFill>
              </a:rPr>
              <a:t>â</a:t>
            </a:r>
            <a:r>
              <a:rPr lang="en-US" sz="2400" b="1">
                <a:solidFill>
                  <a:srgbClr val="0000FF"/>
                </a:solidFill>
              </a:rPr>
              <a:t>y c</a:t>
            </a:r>
            <a:r>
              <a:rPr lang="vi-VN" sz="2400" b="1">
                <a:solidFill>
                  <a:srgbClr val="0000FF"/>
                </a:solidFill>
              </a:rPr>
              <a:t>ò</a:t>
            </a:r>
            <a:r>
              <a:rPr lang="en-US" sz="2400" b="1">
                <a:solidFill>
                  <a:srgbClr val="0000FF"/>
                </a:solidFill>
              </a:rPr>
              <a:t>i c</a:t>
            </a:r>
            <a:r>
              <a:rPr lang="vi-VN" sz="2400" b="1">
                <a:solidFill>
                  <a:srgbClr val="0000FF"/>
                </a:solidFill>
              </a:rPr>
              <a:t>ọ</a:t>
            </a:r>
            <a:r>
              <a:rPr lang="en-US" sz="2400" b="1">
                <a:solidFill>
                  <a:srgbClr val="0000FF"/>
                </a:solidFill>
              </a:rPr>
              <a:t>c, ch</a:t>
            </a:r>
            <a:r>
              <a:rPr lang="vi-VN" sz="2400" b="1">
                <a:solidFill>
                  <a:srgbClr val="0000FF"/>
                </a:solidFill>
              </a:rPr>
              <a:t>ế</a:t>
            </a:r>
            <a:r>
              <a:rPr lang="en-US" sz="2400" b="1">
                <a:solidFill>
                  <a:srgbClr val="0000FF"/>
                </a:solidFill>
              </a:rPr>
              <a:t>t nhanh</a:t>
            </a:r>
            <a:endParaRPr lang="vi-VN" sz="2400" b="1">
              <a:solidFill>
                <a:srgbClr val="0000FF"/>
              </a:solidFill>
            </a:endParaRPr>
          </a:p>
        </p:txBody>
      </p:sp>
      <p:sp>
        <p:nvSpPr>
          <p:cNvPr id="14403" name="Text Box 67"/>
          <p:cNvSpPr txBox="1">
            <a:spLocks noChangeArrowheads="1"/>
          </p:cNvSpPr>
          <p:nvPr/>
        </p:nvSpPr>
        <p:spPr bwMode="auto">
          <a:xfrm>
            <a:off x="1717675" y="4094163"/>
            <a:ext cx="358775" cy="366712"/>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4" name="Text Box 68"/>
          <p:cNvSpPr txBox="1">
            <a:spLocks noChangeArrowheads="1"/>
          </p:cNvSpPr>
          <p:nvPr/>
        </p:nvSpPr>
        <p:spPr bwMode="auto">
          <a:xfrm>
            <a:off x="2514600" y="411797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5" name="Text Box 69"/>
          <p:cNvSpPr txBox="1">
            <a:spLocks noChangeArrowheads="1"/>
          </p:cNvSpPr>
          <p:nvPr/>
        </p:nvSpPr>
        <p:spPr bwMode="auto">
          <a:xfrm>
            <a:off x="4213225" y="4225925"/>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6" name="Text Box 70"/>
          <p:cNvSpPr txBox="1">
            <a:spLocks noChangeArrowheads="1"/>
          </p:cNvSpPr>
          <p:nvPr/>
        </p:nvSpPr>
        <p:spPr bwMode="auto">
          <a:xfrm>
            <a:off x="5091113" y="4051300"/>
            <a:ext cx="3816350" cy="46037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a:t>
            </a:r>
            <a:r>
              <a:rPr lang="vi-VN" sz="2400" b="1">
                <a:solidFill>
                  <a:srgbClr val="0000FF"/>
                </a:solidFill>
              </a:rPr>
              <a:t>â</a:t>
            </a:r>
            <a:r>
              <a:rPr lang="en-US" sz="2400" b="1">
                <a:solidFill>
                  <a:srgbClr val="0000FF"/>
                </a:solidFill>
              </a:rPr>
              <a:t>y bị héo, ch</a:t>
            </a:r>
            <a:r>
              <a:rPr lang="vi-VN" sz="2400" b="1">
                <a:solidFill>
                  <a:srgbClr val="0000FF"/>
                </a:solidFill>
              </a:rPr>
              <a:t>ế</a:t>
            </a:r>
            <a:r>
              <a:rPr lang="en-US" sz="2400" b="1">
                <a:solidFill>
                  <a:srgbClr val="0000FF"/>
                </a:solidFill>
              </a:rPr>
              <a:t>t nhanh</a:t>
            </a:r>
            <a:endParaRPr lang="vi-VN" sz="2400" b="1">
              <a:solidFill>
                <a:srgbClr val="0000FF"/>
              </a:solidFill>
            </a:endParaRPr>
          </a:p>
        </p:txBody>
      </p:sp>
      <p:sp>
        <p:nvSpPr>
          <p:cNvPr id="14407" name="Text Box 71"/>
          <p:cNvSpPr txBox="1">
            <a:spLocks noChangeArrowheads="1"/>
          </p:cNvSpPr>
          <p:nvPr/>
        </p:nvSpPr>
        <p:spPr bwMode="auto">
          <a:xfrm>
            <a:off x="1695450" y="4802188"/>
            <a:ext cx="358775" cy="366712"/>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8" name="Text Box 72"/>
          <p:cNvSpPr txBox="1">
            <a:spLocks noChangeArrowheads="1"/>
          </p:cNvSpPr>
          <p:nvPr/>
        </p:nvSpPr>
        <p:spPr bwMode="auto">
          <a:xfrm>
            <a:off x="2514600" y="4938713"/>
            <a:ext cx="358775" cy="368300"/>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09" name="Text Box 73"/>
          <p:cNvSpPr txBox="1">
            <a:spLocks noChangeArrowheads="1"/>
          </p:cNvSpPr>
          <p:nvPr/>
        </p:nvSpPr>
        <p:spPr bwMode="auto">
          <a:xfrm>
            <a:off x="3298825" y="4910138"/>
            <a:ext cx="358775" cy="366712"/>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10" name="Text Box 74"/>
          <p:cNvSpPr txBox="1">
            <a:spLocks noChangeArrowheads="1"/>
          </p:cNvSpPr>
          <p:nvPr/>
        </p:nvSpPr>
        <p:spPr bwMode="auto">
          <a:xfrm>
            <a:off x="4165600" y="4894263"/>
            <a:ext cx="358775" cy="366712"/>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11" name="Text Box 75"/>
          <p:cNvSpPr txBox="1">
            <a:spLocks noChangeArrowheads="1"/>
          </p:cNvSpPr>
          <p:nvPr/>
        </p:nvSpPr>
        <p:spPr bwMode="auto">
          <a:xfrm>
            <a:off x="5016500" y="4706938"/>
            <a:ext cx="3743325" cy="83185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a:t>
            </a:r>
            <a:r>
              <a:rPr lang="vi-VN" sz="2400" b="1">
                <a:solidFill>
                  <a:srgbClr val="0000FF"/>
                </a:solidFill>
              </a:rPr>
              <a:t>â</a:t>
            </a:r>
            <a:r>
              <a:rPr lang="en-US" sz="2400" b="1">
                <a:solidFill>
                  <a:srgbClr val="0000FF"/>
                </a:solidFill>
              </a:rPr>
              <a:t>y ph</a:t>
            </a:r>
            <a:r>
              <a:rPr lang="vi-VN" sz="2400" b="1">
                <a:solidFill>
                  <a:srgbClr val="0000FF"/>
                </a:solidFill>
              </a:rPr>
              <a:t>á</a:t>
            </a:r>
            <a:r>
              <a:rPr lang="en-US" sz="2400" b="1">
                <a:solidFill>
                  <a:srgbClr val="0000FF"/>
                </a:solidFill>
              </a:rPr>
              <a:t>t tri</a:t>
            </a:r>
            <a:r>
              <a:rPr lang="vi-VN" sz="2400" b="1">
                <a:solidFill>
                  <a:srgbClr val="0000FF"/>
                </a:solidFill>
              </a:rPr>
              <a:t>ể</a:t>
            </a:r>
            <a:r>
              <a:rPr lang="en-US" sz="2400" b="1">
                <a:solidFill>
                  <a:srgbClr val="0000FF"/>
                </a:solidFill>
              </a:rPr>
              <a:t>n b</a:t>
            </a:r>
            <a:r>
              <a:rPr lang="vi-VN" sz="2400" b="1">
                <a:solidFill>
                  <a:srgbClr val="0000FF"/>
                </a:solidFill>
              </a:rPr>
              <a:t>ì</a:t>
            </a:r>
            <a:r>
              <a:rPr lang="en-US" sz="2400" b="1">
                <a:solidFill>
                  <a:srgbClr val="0000FF"/>
                </a:solidFill>
              </a:rPr>
              <a:t>nh th</a:t>
            </a:r>
            <a:r>
              <a:rPr lang="vi-VN" sz="2400" b="1">
                <a:solidFill>
                  <a:srgbClr val="0000FF"/>
                </a:solidFill>
              </a:rPr>
              <a:t>ườ</a:t>
            </a:r>
            <a:r>
              <a:rPr lang="en-US" sz="2400" b="1">
                <a:solidFill>
                  <a:srgbClr val="0000FF"/>
                </a:solidFill>
              </a:rPr>
              <a:t>ng</a:t>
            </a:r>
            <a:endParaRPr lang="vi-VN" sz="2400" b="1">
              <a:solidFill>
                <a:srgbClr val="0000FF"/>
              </a:solidFill>
            </a:endParaRPr>
          </a:p>
        </p:txBody>
      </p:sp>
      <p:sp>
        <p:nvSpPr>
          <p:cNvPr id="14412" name="Text Box 76"/>
          <p:cNvSpPr txBox="1">
            <a:spLocks noChangeArrowheads="1"/>
          </p:cNvSpPr>
          <p:nvPr/>
        </p:nvSpPr>
        <p:spPr bwMode="auto">
          <a:xfrm>
            <a:off x="1643063" y="5822950"/>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13" name="Text Box 77"/>
          <p:cNvSpPr txBox="1">
            <a:spLocks noChangeArrowheads="1"/>
          </p:cNvSpPr>
          <p:nvPr/>
        </p:nvSpPr>
        <p:spPr bwMode="auto">
          <a:xfrm>
            <a:off x="2514600" y="5835650"/>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14" name="Text Box 78"/>
          <p:cNvSpPr txBox="1">
            <a:spLocks noChangeArrowheads="1"/>
          </p:cNvSpPr>
          <p:nvPr/>
        </p:nvSpPr>
        <p:spPr bwMode="auto">
          <a:xfrm>
            <a:off x="3321050" y="5791200"/>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
        <p:nvSpPr>
          <p:cNvPr id="14415" name="Text Box 79"/>
          <p:cNvSpPr txBox="1">
            <a:spLocks noChangeArrowheads="1"/>
          </p:cNvSpPr>
          <p:nvPr/>
        </p:nvSpPr>
        <p:spPr bwMode="auto">
          <a:xfrm>
            <a:off x="4984750" y="5591175"/>
            <a:ext cx="3571875" cy="8302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a:t>
            </a:r>
            <a:r>
              <a:rPr lang="vi-VN" sz="2400" b="1">
                <a:solidFill>
                  <a:srgbClr val="0000FF"/>
                </a:solidFill>
              </a:rPr>
              <a:t>â</a:t>
            </a:r>
            <a:r>
              <a:rPr lang="en-US" sz="2400" b="1">
                <a:solidFill>
                  <a:srgbClr val="0000FF"/>
                </a:solidFill>
              </a:rPr>
              <a:t>y b</a:t>
            </a:r>
            <a:r>
              <a:rPr lang="vi-VN" sz="2400" b="1">
                <a:solidFill>
                  <a:srgbClr val="0000FF"/>
                </a:solidFill>
              </a:rPr>
              <a:t>ị</a:t>
            </a:r>
            <a:r>
              <a:rPr lang="en-US" sz="2400" b="1">
                <a:solidFill>
                  <a:srgbClr val="0000FF"/>
                </a:solidFill>
              </a:rPr>
              <a:t> v</a:t>
            </a:r>
            <a:r>
              <a:rPr lang="vi-VN" sz="2400" b="1">
                <a:solidFill>
                  <a:srgbClr val="0000FF"/>
                </a:solidFill>
              </a:rPr>
              <a:t>à</a:t>
            </a:r>
            <a:r>
              <a:rPr lang="en-US" sz="2400" b="1">
                <a:solidFill>
                  <a:srgbClr val="0000FF"/>
                </a:solidFill>
              </a:rPr>
              <a:t>ng l</a:t>
            </a:r>
            <a:r>
              <a:rPr lang="vi-VN" sz="2400" b="1">
                <a:solidFill>
                  <a:srgbClr val="0000FF"/>
                </a:solidFill>
              </a:rPr>
              <a:t>á</a:t>
            </a:r>
            <a:r>
              <a:rPr lang="en-US" sz="2400" b="1">
                <a:solidFill>
                  <a:srgbClr val="0000FF"/>
                </a:solidFill>
              </a:rPr>
              <a:t>, ch</a:t>
            </a:r>
            <a:r>
              <a:rPr lang="vi-VN" sz="2400" b="1">
                <a:solidFill>
                  <a:srgbClr val="0000FF"/>
                </a:solidFill>
              </a:rPr>
              <a:t>ế</a:t>
            </a:r>
            <a:r>
              <a:rPr lang="en-US" sz="2400" b="1">
                <a:solidFill>
                  <a:srgbClr val="0000FF"/>
                </a:solidFill>
              </a:rPr>
              <a:t>t nhanh</a:t>
            </a:r>
            <a:endParaRPr lang="vi-VN" sz="2400" b="1">
              <a:solidFill>
                <a:srgbClr val="0000FF"/>
              </a:solidFill>
            </a:endParaRPr>
          </a:p>
        </p:txBody>
      </p:sp>
      <p:sp>
        <p:nvSpPr>
          <p:cNvPr id="14401" name="Text Box 65"/>
          <p:cNvSpPr txBox="1">
            <a:spLocks noChangeArrowheads="1"/>
          </p:cNvSpPr>
          <p:nvPr/>
        </p:nvSpPr>
        <p:spPr bwMode="auto">
          <a:xfrm>
            <a:off x="4224338" y="3524250"/>
            <a:ext cx="358775" cy="366713"/>
          </a:xfrm>
          <a:prstGeom prst="rect">
            <a:avLst/>
          </a:prstGeom>
          <a:noFill/>
          <a:ln w="9525">
            <a:noFill/>
            <a:miter lim="800000"/>
            <a:headEnd/>
            <a:tailEnd/>
          </a:ln>
        </p:spPr>
        <p:txBody>
          <a:bodyPr>
            <a:spAutoFit/>
          </a:bodyPr>
          <a:lstStyle/>
          <a:p>
            <a:pPr algn="ctr">
              <a:spcBef>
                <a:spcPct val="50000"/>
              </a:spcBef>
            </a:pPr>
            <a:r>
              <a:rPr lang="en-US" b="1"/>
              <a:t>X</a:t>
            </a:r>
            <a:endParaRPr lang="vi-VN"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95"/>
                                        </p:tgtEl>
                                        <p:attrNameLst>
                                          <p:attrName>style.visibility</p:attrName>
                                        </p:attrNameLst>
                                      </p:cBhvr>
                                      <p:to>
                                        <p:strVal val="visible"/>
                                      </p:to>
                                    </p:set>
                                    <p:animEffect transition="in" filter="wipe(down)">
                                      <p:cBhvr>
                                        <p:cTn id="7" dur="500"/>
                                        <p:tgtEl>
                                          <p:spTgt spid="14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96"/>
                                        </p:tgtEl>
                                        <p:attrNameLst>
                                          <p:attrName>style.visibility</p:attrName>
                                        </p:attrNameLst>
                                      </p:cBhvr>
                                      <p:to>
                                        <p:strVal val="visible"/>
                                      </p:to>
                                    </p:set>
                                    <p:animEffect transition="in" filter="barn(inVertical)">
                                      <p:cBhvr>
                                        <p:cTn id="12" dur="500"/>
                                        <p:tgtEl>
                                          <p:spTgt spid="14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397"/>
                                        </p:tgtEl>
                                        <p:attrNameLst>
                                          <p:attrName>style.visibility</p:attrName>
                                        </p:attrNameLst>
                                      </p:cBhvr>
                                      <p:to>
                                        <p:strVal val="visible"/>
                                      </p:to>
                                    </p:set>
                                    <p:animEffect transition="in" filter="circle(in)">
                                      <p:cBhvr>
                                        <p:cTn id="17" dur="2000"/>
                                        <p:tgtEl>
                                          <p:spTgt spid="143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398"/>
                                        </p:tgtEl>
                                        <p:attrNameLst>
                                          <p:attrName>style.visibility</p:attrName>
                                        </p:attrNameLst>
                                      </p:cBhvr>
                                      <p:to>
                                        <p:strVal val="visible"/>
                                      </p:to>
                                    </p:set>
                                    <p:animEffect transition="in" filter="circle(in)">
                                      <p:cBhvr>
                                        <p:cTn id="22" dur="2000"/>
                                        <p:tgtEl>
                                          <p:spTgt spid="143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399"/>
                                        </p:tgtEl>
                                        <p:attrNameLst>
                                          <p:attrName>style.visibility</p:attrName>
                                        </p:attrNameLst>
                                      </p:cBhvr>
                                      <p:to>
                                        <p:strVal val="visible"/>
                                      </p:to>
                                    </p:set>
                                    <p:animEffect transition="in" filter="barn(inVertical)">
                                      <p:cBhvr>
                                        <p:cTn id="27" dur="500"/>
                                        <p:tgtEl>
                                          <p:spTgt spid="143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400"/>
                                        </p:tgtEl>
                                        <p:attrNameLst>
                                          <p:attrName>style.visibility</p:attrName>
                                        </p:attrNameLst>
                                      </p:cBhvr>
                                      <p:to>
                                        <p:strVal val="visible"/>
                                      </p:to>
                                    </p:set>
                                    <p:animEffect transition="in" filter="wipe(down)">
                                      <p:cBhvr>
                                        <p:cTn id="32" dur="500"/>
                                        <p:tgtEl>
                                          <p:spTgt spid="144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401"/>
                                        </p:tgtEl>
                                        <p:attrNameLst>
                                          <p:attrName>style.visibility</p:attrName>
                                        </p:attrNameLst>
                                      </p:cBhvr>
                                      <p:to>
                                        <p:strVal val="visible"/>
                                      </p:to>
                                    </p:set>
                                    <p:animEffect transition="in" filter="circle(in)">
                                      <p:cBhvr>
                                        <p:cTn id="37" dur="2000"/>
                                        <p:tgtEl>
                                          <p:spTgt spid="144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402"/>
                                        </p:tgtEl>
                                        <p:attrNameLst>
                                          <p:attrName>style.visibility</p:attrName>
                                        </p:attrNameLst>
                                      </p:cBhvr>
                                      <p:to>
                                        <p:strVal val="visible"/>
                                      </p:to>
                                    </p:set>
                                    <p:animEffect transition="in" filter="wipe(down)">
                                      <p:cBhvr>
                                        <p:cTn id="42" dur="500"/>
                                        <p:tgtEl>
                                          <p:spTgt spid="144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403"/>
                                        </p:tgtEl>
                                        <p:attrNameLst>
                                          <p:attrName>style.visibility</p:attrName>
                                        </p:attrNameLst>
                                      </p:cBhvr>
                                      <p:to>
                                        <p:strVal val="visible"/>
                                      </p:to>
                                    </p:set>
                                    <p:animEffect transition="in" filter="wipe(down)">
                                      <p:cBhvr>
                                        <p:cTn id="47" dur="500"/>
                                        <p:tgtEl>
                                          <p:spTgt spid="14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404"/>
                                        </p:tgtEl>
                                        <p:attrNameLst>
                                          <p:attrName>style.visibility</p:attrName>
                                        </p:attrNameLst>
                                      </p:cBhvr>
                                      <p:to>
                                        <p:strVal val="visible"/>
                                      </p:to>
                                    </p:set>
                                    <p:animEffect transition="in" filter="circle(in)">
                                      <p:cBhvr>
                                        <p:cTn id="52" dur="2000"/>
                                        <p:tgtEl>
                                          <p:spTgt spid="144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405"/>
                                        </p:tgtEl>
                                        <p:attrNameLst>
                                          <p:attrName>style.visibility</p:attrName>
                                        </p:attrNameLst>
                                      </p:cBhvr>
                                      <p:to>
                                        <p:strVal val="visible"/>
                                      </p:to>
                                    </p:set>
                                    <p:animEffect transition="in" filter="barn(inVertical)">
                                      <p:cBhvr>
                                        <p:cTn id="57" dur="500"/>
                                        <p:tgtEl>
                                          <p:spTgt spid="144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406"/>
                                        </p:tgtEl>
                                        <p:attrNameLst>
                                          <p:attrName>style.visibility</p:attrName>
                                        </p:attrNameLst>
                                      </p:cBhvr>
                                      <p:to>
                                        <p:strVal val="visible"/>
                                      </p:to>
                                    </p:set>
                                    <p:animEffect transition="in" filter="wipe(down)">
                                      <p:cBhvr>
                                        <p:cTn id="62" dur="500"/>
                                        <p:tgtEl>
                                          <p:spTgt spid="144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407"/>
                                        </p:tgtEl>
                                        <p:attrNameLst>
                                          <p:attrName>style.visibility</p:attrName>
                                        </p:attrNameLst>
                                      </p:cBhvr>
                                      <p:to>
                                        <p:strVal val="visible"/>
                                      </p:to>
                                    </p:set>
                                    <p:animEffect transition="in" filter="barn(inVertical)">
                                      <p:cBhvr>
                                        <p:cTn id="67" dur="500"/>
                                        <p:tgtEl>
                                          <p:spTgt spid="1440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408"/>
                                        </p:tgtEl>
                                        <p:attrNameLst>
                                          <p:attrName>style.visibility</p:attrName>
                                        </p:attrNameLst>
                                      </p:cBhvr>
                                      <p:to>
                                        <p:strVal val="visible"/>
                                      </p:to>
                                    </p:set>
                                    <p:animEffect transition="in" filter="wipe(down)">
                                      <p:cBhvr>
                                        <p:cTn id="72" dur="500"/>
                                        <p:tgtEl>
                                          <p:spTgt spid="1440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4409"/>
                                        </p:tgtEl>
                                        <p:attrNameLst>
                                          <p:attrName>style.visibility</p:attrName>
                                        </p:attrNameLst>
                                      </p:cBhvr>
                                      <p:to>
                                        <p:strVal val="visible"/>
                                      </p:to>
                                    </p:set>
                                    <p:animEffect transition="in" filter="wipe(down)">
                                      <p:cBhvr>
                                        <p:cTn id="77" dur="500"/>
                                        <p:tgtEl>
                                          <p:spTgt spid="1440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4410"/>
                                        </p:tgtEl>
                                        <p:attrNameLst>
                                          <p:attrName>style.visibility</p:attrName>
                                        </p:attrNameLst>
                                      </p:cBhvr>
                                      <p:to>
                                        <p:strVal val="visible"/>
                                      </p:to>
                                    </p:set>
                                    <p:animEffect transition="in" filter="circle(in)">
                                      <p:cBhvr>
                                        <p:cTn id="82" dur="2000"/>
                                        <p:tgtEl>
                                          <p:spTgt spid="144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4411"/>
                                        </p:tgtEl>
                                        <p:attrNameLst>
                                          <p:attrName>style.visibility</p:attrName>
                                        </p:attrNameLst>
                                      </p:cBhvr>
                                      <p:to>
                                        <p:strVal val="visible"/>
                                      </p:to>
                                    </p:set>
                                    <p:animEffect transition="in" filter="circle(in)">
                                      <p:cBhvr>
                                        <p:cTn id="87" dur="2000"/>
                                        <p:tgtEl>
                                          <p:spTgt spid="144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412"/>
                                        </p:tgtEl>
                                        <p:attrNameLst>
                                          <p:attrName>style.visibility</p:attrName>
                                        </p:attrNameLst>
                                      </p:cBhvr>
                                      <p:to>
                                        <p:strVal val="visible"/>
                                      </p:to>
                                    </p:set>
                                    <p:animEffect transition="in" filter="barn(inVertical)">
                                      <p:cBhvr>
                                        <p:cTn id="92" dur="500"/>
                                        <p:tgtEl>
                                          <p:spTgt spid="1441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4413"/>
                                        </p:tgtEl>
                                        <p:attrNameLst>
                                          <p:attrName>style.visibility</p:attrName>
                                        </p:attrNameLst>
                                      </p:cBhvr>
                                      <p:to>
                                        <p:strVal val="visible"/>
                                      </p:to>
                                    </p:set>
                                    <p:animEffect transition="in" filter="wipe(down)">
                                      <p:cBhvr>
                                        <p:cTn id="97" dur="500"/>
                                        <p:tgtEl>
                                          <p:spTgt spid="1441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4414"/>
                                        </p:tgtEl>
                                        <p:attrNameLst>
                                          <p:attrName>style.visibility</p:attrName>
                                        </p:attrNameLst>
                                      </p:cBhvr>
                                      <p:to>
                                        <p:strVal val="visible"/>
                                      </p:to>
                                    </p:set>
                                    <p:animEffect transition="in" filter="circle(in)">
                                      <p:cBhvr>
                                        <p:cTn id="102" dur="2000"/>
                                        <p:tgtEl>
                                          <p:spTgt spid="144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415"/>
                                        </p:tgtEl>
                                        <p:attrNameLst>
                                          <p:attrName>style.visibility</p:attrName>
                                        </p:attrNameLst>
                                      </p:cBhvr>
                                      <p:to>
                                        <p:strVal val="visible"/>
                                      </p:to>
                                    </p:set>
                                    <p:animEffect transition="in" filter="wipe(down)">
                                      <p:cBhvr>
                                        <p:cTn id="107" dur="500"/>
                                        <p:tgtEl>
                                          <p:spTgt spid="14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5" grpId="0"/>
      <p:bldP spid="14396" grpId="0"/>
      <p:bldP spid="14397" grpId="0"/>
      <p:bldP spid="14398" grpId="0"/>
      <p:bldP spid="14399" grpId="0"/>
      <p:bldP spid="14400" grpId="0"/>
      <p:bldP spid="14402" grpId="0"/>
      <p:bldP spid="14403" grpId="0"/>
      <p:bldP spid="14404" grpId="0"/>
      <p:bldP spid="14405" grpId="0"/>
      <p:bldP spid="14406" grpId="0"/>
      <p:bldP spid="14407" grpId="0"/>
      <p:bldP spid="14408" grpId="0"/>
      <p:bldP spid="14409" grpId="0"/>
      <p:bldP spid="14410" grpId="0"/>
      <p:bldP spid="14411" grpId="0"/>
      <p:bldP spid="14412" grpId="0"/>
      <p:bldP spid="14413" grpId="0"/>
      <p:bldP spid="14414" grpId="0"/>
      <p:bldP spid="14415" grpId="0"/>
      <p:bldP spid="144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Rot="1" noChangeArrowheads="1"/>
          </p:cNvSpPr>
          <p:nvPr/>
        </p:nvSpPr>
        <p:spPr bwMode="auto">
          <a:xfrm>
            <a:off x="457200" y="1139825"/>
            <a:ext cx="8229600" cy="2057400"/>
          </a:xfrm>
          <a:prstGeom prst="rect">
            <a:avLst/>
          </a:prstGeom>
          <a:noFill/>
          <a:ln w="9525">
            <a:noFill/>
            <a:miter lim="800000"/>
            <a:headEnd/>
            <a:tailEnd/>
          </a:ln>
        </p:spPr>
        <p:txBody>
          <a:bodyPr anchor="ctr"/>
          <a:lstStyle/>
          <a:p>
            <a:pPr algn="ctr"/>
            <a:r>
              <a:rPr lang="en-US" sz="3200" b="1">
                <a:solidFill>
                  <a:srgbClr val="800000"/>
                </a:solidFill>
                <a:latin typeface=".VnTime" pitchFamily="34" charset="0"/>
              </a:rPr>
              <a:t/>
            </a:r>
            <a:br>
              <a:rPr lang="en-US" sz="3200" b="1">
                <a:solidFill>
                  <a:srgbClr val="800000"/>
                </a:solidFill>
                <a:latin typeface=".VnTime" pitchFamily="34" charset="0"/>
              </a:rPr>
            </a:br>
            <a:endParaRPr lang="en-US" sz="3200" b="1">
              <a:solidFill>
                <a:schemeClr val="tx2"/>
              </a:solidFill>
              <a:latin typeface=".VnTime" pitchFamily="34" charset="0"/>
            </a:endParaRPr>
          </a:p>
        </p:txBody>
      </p:sp>
      <p:pic>
        <p:nvPicPr>
          <p:cNvPr id="13315" name="Picture 11" descr="Untitled-2"/>
          <p:cNvPicPr>
            <a:picLocks noChangeAspect="1" noChangeArrowheads="1"/>
          </p:cNvPicPr>
          <p:nvPr/>
        </p:nvPicPr>
        <p:blipFill>
          <a:blip r:embed="rId2"/>
          <a:srcRect/>
          <a:stretch>
            <a:fillRect/>
          </a:stretch>
        </p:blipFill>
        <p:spPr bwMode="auto">
          <a:xfrm>
            <a:off x="6781800" y="4419600"/>
            <a:ext cx="2362200" cy="1981200"/>
          </a:xfrm>
          <a:prstGeom prst="rect">
            <a:avLst/>
          </a:prstGeom>
          <a:noFill/>
          <a:ln w="3175">
            <a:solidFill>
              <a:srgbClr val="000000"/>
            </a:solidFill>
            <a:miter lim="800000"/>
            <a:headEnd/>
            <a:tailEnd/>
          </a:ln>
        </p:spPr>
      </p:pic>
      <p:pic>
        <p:nvPicPr>
          <p:cNvPr id="13316" name="Picture 10" descr="Untitled-4"/>
          <p:cNvPicPr>
            <a:picLocks noChangeAspect="1" noChangeArrowheads="1"/>
          </p:cNvPicPr>
          <p:nvPr/>
        </p:nvPicPr>
        <p:blipFill>
          <a:blip r:embed="rId3"/>
          <a:srcRect/>
          <a:stretch>
            <a:fillRect/>
          </a:stretch>
        </p:blipFill>
        <p:spPr bwMode="auto">
          <a:xfrm>
            <a:off x="2743200" y="2133600"/>
            <a:ext cx="2286000" cy="2128838"/>
          </a:xfrm>
          <a:prstGeom prst="rect">
            <a:avLst/>
          </a:prstGeom>
          <a:noFill/>
          <a:ln w="3175">
            <a:solidFill>
              <a:srgbClr val="000000"/>
            </a:solidFill>
            <a:miter lim="800000"/>
            <a:headEnd/>
            <a:tailEnd/>
          </a:ln>
        </p:spPr>
      </p:pic>
      <p:pic>
        <p:nvPicPr>
          <p:cNvPr id="13317" name="Picture 7" descr="Untitled-6"/>
          <p:cNvPicPr>
            <a:picLocks noChangeAspect="1" noChangeArrowheads="1"/>
          </p:cNvPicPr>
          <p:nvPr/>
        </p:nvPicPr>
        <p:blipFill>
          <a:blip r:embed="rId4"/>
          <a:srcRect/>
          <a:stretch>
            <a:fillRect/>
          </a:stretch>
        </p:blipFill>
        <p:spPr bwMode="auto">
          <a:xfrm>
            <a:off x="0" y="2478088"/>
            <a:ext cx="1828800" cy="2246312"/>
          </a:xfrm>
          <a:prstGeom prst="rect">
            <a:avLst/>
          </a:prstGeom>
          <a:noFill/>
          <a:ln w="3175">
            <a:solidFill>
              <a:srgbClr val="000000"/>
            </a:solidFill>
            <a:miter lim="800000"/>
            <a:headEnd/>
            <a:tailEnd/>
          </a:ln>
        </p:spPr>
      </p:pic>
      <p:pic>
        <p:nvPicPr>
          <p:cNvPr id="13318" name="Picture 8" descr="Untitled-3"/>
          <p:cNvPicPr>
            <a:picLocks noChangeAspect="1" noChangeArrowheads="1"/>
          </p:cNvPicPr>
          <p:nvPr/>
        </p:nvPicPr>
        <p:blipFill>
          <a:blip r:embed="rId5"/>
          <a:srcRect/>
          <a:stretch>
            <a:fillRect/>
          </a:stretch>
        </p:blipFill>
        <p:spPr bwMode="auto">
          <a:xfrm>
            <a:off x="1981200" y="4402138"/>
            <a:ext cx="2438400" cy="2001837"/>
          </a:xfrm>
          <a:prstGeom prst="rect">
            <a:avLst/>
          </a:prstGeom>
          <a:noFill/>
          <a:ln w="3175">
            <a:solidFill>
              <a:srgbClr val="000000"/>
            </a:solidFill>
            <a:miter lim="800000"/>
            <a:headEnd/>
            <a:tailEnd/>
          </a:ln>
        </p:spPr>
      </p:pic>
      <p:pic>
        <p:nvPicPr>
          <p:cNvPr id="13319" name="Picture 9" descr="Untitled-5"/>
          <p:cNvPicPr>
            <a:picLocks noChangeAspect="1" noChangeArrowheads="1"/>
          </p:cNvPicPr>
          <p:nvPr/>
        </p:nvPicPr>
        <p:blipFill>
          <a:blip r:embed="rId6"/>
          <a:srcRect/>
          <a:stretch>
            <a:fillRect/>
          </a:stretch>
        </p:blipFill>
        <p:spPr bwMode="auto">
          <a:xfrm>
            <a:off x="4419600" y="4419600"/>
            <a:ext cx="2286000" cy="1981200"/>
          </a:xfrm>
          <a:prstGeom prst="rect">
            <a:avLst/>
          </a:prstGeom>
          <a:noFill/>
          <a:ln w="3175">
            <a:solidFill>
              <a:srgbClr val="000000"/>
            </a:solidFill>
            <a:miter lim="800000"/>
            <a:headEnd/>
            <a:tailEnd/>
          </a:ln>
        </p:spPr>
      </p:pic>
      <p:sp>
        <p:nvSpPr>
          <p:cNvPr id="13322" name="Text Box 10"/>
          <p:cNvSpPr txBox="1">
            <a:spLocks noChangeArrowheads="1"/>
          </p:cNvSpPr>
          <p:nvPr/>
        </p:nvSpPr>
        <p:spPr bwMode="auto">
          <a:xfrm>
            <a:off x="0" y="5159375"/>
            <a:ext cx="1828800" cy="822325"/>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C</a:t>
            </a:r>
            <a:r>
              <a:rPr lang="vi-VN" sz="2400" b="1">
                <a:solidFill>
                  <a:srgbClr val="0000FF"/>
                </a:solidFill>
                <a:latin typeface="Times New Roman" pitchFamily="18" charset="0"/>
                <a:cs typeface="Times New Roman" pitchFamily="18" charset="0"/>
              </a:rPr>
              <a:t>â</a:t>
            </a:r>
            <a:r>
              <a:rPr lang="en-US" sz="2400" b="1">
                <a:solidFill>
                  <a:srgbClr val="0000FF"/>
                </a:solidFill>
                <a:latin typeface="Times New Roman" pitchFamily="18" charset="0"/>
                <a:cs typeface="Times New Roman" pitchFamily="18" charset="0"/>
              </a:rPr>
              <a:t>y y</a:t>
            </a:r>
            <a:r>
              <a:rPr lang="vi-VN" sz="2400" b="1">
                <a:solidFill>
                  <a:srgbClr val="0000FF"/>
                </a:solidFill>
                <a:latin typeface="Times New Roman" pitchFamily="18" charset="0"/>
                <a:cs typeface="Times New Roman" pitchFamily="18" charset="0"/>
              </a:rPr>
              <a:t>ế</a:t>
            </a:r>
            <a:r>
              <a:rPr lang="en-US" sz="2400" b="1">
                <a:solidFill>
                  <a:srgbClr val="0000FF"/>
                </a:solidFill>
                <a:latin typeface="Times New Roman" pitchFamily="18" charset="0"/>
                <a:cs typeface="Times New Roman" pitchFamily="18" charset="0"/>
              </a:rPr>
              <a:t>u </a:t>
            </a:r>
            <a:r>
              <a:rPr lang="vi-VN" sz="2400" b="1">
                <a:solidFill>
                  <a:srgbClr val="0000FF"/>
                </a:solidFill>
                <a:latin typeface="Times New Roman" pitchFamily="18" charset="0"/>
                <a:cs typeface="Times New Roman" pitchFamily="18" charset="0"/>
              </a:rPr>
              <a:t>ớ</a:t>
            </a:r>
            <a:r>
              <a:rPr lang="en-US" sz="2400" b="1">
                <a:solidFill>
                  <a:srgbClr val="0000FF"/>
                </a:solidFill>
                <a:latin typeface="Times New Roman" pitchFamily="18" charset="0"/>
                <a:cs typeface="Times New Roman" pitchFamily="18" charset="0"/>
              </a:rPr>
              <a:t>t, s</a:t>
            </a:r>
            <a:r>
              <a:rPr lang="vi-VN" sz="2400" b="1">
                <a:solidFill>
                  <a:srgbClr val="0000FF"/>
                </a:solidFill>
                <a:latin typeface="Times New Roman" pitchFamily="18" charset="0"/>
                <a:cs typeface="Times New Roman" pitchFamily="18" charset="0"/>
              </a:rPr>
              <a:t>ẽ</a:t>
            </a:r>
            <a:r>
              <a:rPr lang="en-US" sz="2400" b="1">
                <a:solidFill>
                  <a:srgbClr val="0000FF"/>
                </a:solidFill>
                <a:latin typeface="Times New Roman" pitchFamily="18" charset="0"/>
                <a:cs typeface="Times New Roman" pitchFamily="18" charset="0"/>
              </a:rPr>
              <a:t> b</a:t>
            </a:r>
            <a:r>
              <a:rPr lang="vi-VN" sz="2400" b="1">
                <a:solidFill>
                  <a:srgbClr val="0000FF"/>
                </a:solidFill>
                <a:latin typeface="Times New Roman" pitchFamily="18" charset="0"/>
                <a:cs typeface="Times New Roman" pitchFamily="18" charset="0"/>
              </a:rPr>
              <a:t>ị</a:t>
            </a:r>
            <a:r>
              <a:rPr lang="en-US" sz="2400" b="1">
                <a:solidFill>
                  <a:srgbClr val="0000FF"/>
                </a:solidFill>
                <a:latin typeface="Times New Roman" pitchFamily="18" charset="0"/>
                <a:cs typeface="Times New Roman" pitchFamily="18" charset="0"/>
              </a:rPr>
              <a:t> ch</a:t>
            </a:r>
            <a:r>
              <a:rPr lang="vi-VN" sz="2400" b="1">
                <a:solidFill>
                  <a:srgbClr val="0000FF"/>
                </a:solidFill>
                <a:latin typeface="Times New Roman" pitchFamily="18" charset="0"/>
                <a:cs typeface="Times New Roman" pitchFamily="18" charset="0"/>
              </a:rPr>
              <a:t>ế</a:t>
            </a:r>
            <a:r>
              <a:rPr lang="en-US" sz="2400" b="1">
                <a:solidFill>
                  <a:srgbClr val="0000FF"/>
                </a:solidFill>
                <a:latin typeface="Times New Roman" pitchFamily="18" charset="0"/>
                <a:cs typeface="Times New Roman" pitchFamily="18" charset="0"/>
              </a:rPr>
              <a:t>t.</a:t>
            </a:r>
            <a:endParaRPr lang="en-US" sz="2400">
              <a:latin typeface="Times New Roman" pitchFamily="18" charset="0"/>
              <a:cs typeface="Times New Roman" pitchFamily="18" charset="0"/>
            </a:endParaRPr>
          </a:p>
        </p:txBody>
      </p:sp>
      <p:sp>
        <p:nvSpPr>
          <p:cNvPr id="14415" name="Text Box 79"/>
          <p:cNvSpPr txBox="1">
            <a:spLocks noChangeArrowheads="1"/>
          </p:cNvSpPr>
          <p:nvPr/>
        </p:nvSpPr>
        <p:spPr bwMode="auto">
          <a:xfrm>
            <a:off x="1981200" y="6338888"/>
            <a:ext cx="71628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C</a:t>
            </a:r>
            <a:r>
              <a:rPr lang="vi-VN" sz="2800" b="1">
                <a:solidFill>
                  <a:srgbClr val="0000FF"/>
                </a:solidFill>
                <a:latin typeface="Times New Roman" pitchFamily="18" charset="0"/>
                <a:cs typeface="Times New Roman" pitchFamily="18" charset="0"/>
              </a:rPr>
              <a:t>â</a:t>
            </a:r>
            <a:r>
              <a:rPr lang="en-US" sz="2800" b="1">
                <a:solidFill>
                  <a:srgbClr val="0000FF"/>
                </a:solidFill>
                <a:latin typeface="Times New Roman" pitchFamily="18" charset="0"/>
                <a:cs typeface="Times New Roman" pitchFamily="18" charset="0"/>
              </a:rPr>
              <a:t>y c</a:t>
            </a:r>
            <a:r>
              <a:rPr lang="vi-VN" sz="2800" b="1">
                <a:solidFill>
                  <a:srgbClr val="0000FF"/>
                </a:solidFill>
                <a:latin typeface="Times New Roman" pitchFamily="18" charset="0"/>
                <a:cs typeface="Times New Roman" pitchFamily="18" charset="0"/>
              </a:rPr>
              <a:t>ò</a:t>
            </a:r>
            <a:r>
              <a:rPr lang="en-US" sz="2800" b="1">
                <a:solidFill>
                  <a:srgbClr val="0000FF"/>
                </a:solidFill>
                <a:latin typeface="Times New Roman" pitchFamily="18" charset="0"/>
                <a:cs typeface="Times New Roman" pitchFamily="18" charset="0"/>
              </a:rPr>
              <a:t>i c</a:t>
            </a:r>
            <a:r>
              <a:rPr lang="vi-VN" sz="2800" b="1">
                <a:solidFill>
                  <a:srgbClr val="0000FF"/>
                </a:solidFill>
                <a:latin typeface="Times New Roman" pitchFamily="18" charset="0"/>
                <a:cs typeface="Times New Roman" pitchFamily="18" charset="0"/>
              </a:rPr>
              <a:t>ọ</a:t>
            </a:r>
            <a:r>
              <a:rPr lang="en-US" sz="2800" b="1">
                <a:solidFill>
                  <a:srgbClr val="0000FF"/>
                </a:solidFill>
                <a:latin typeface="Times New Roman" pitchFamily="18" charset="0"/>
                <a:cs typeface="Times New Roman" pitchFamily="18" charset="0"/>
              </a:rPr>
              <a:t>c</a:t>
            </a:r>
            <a:r>
              <a:rPr lang="en-US" sz="2800">
                <a:latin typeface="Times New Roman" pitchFamily="18" charset="0"/>
                <a:cs typeface="Times New Roman" pitchFamily="18" charset="0"/>
              </a:rPr>
              <a:t> , </a:t>
            </a:r>
            <a:r>
              <a:rPr lang="en-US" sz="2800" b="1">
                <a:solidFill>
                  <a:srgbClr val="0000FF"/>
                </a:solidFill>
                <a:latin typeface="Times New Roman" pitchFamily="18" charset="0"/>
                <a:cs typeface="Times New Roman" pitchFamily="18" charset="0"/>
              </a:rPr>
              <a:t>bị héo</a:t>
            </a:r>
            <a:r>
              <a:rPr lang="en-US" sz="2800">
                <a:latin typeface="Times New Roman" pitchFamily="18" charset="0"/>
                <a:cs typeface="Times New Roman" pitchFamily="18" charset="0"/>
              </a:rPr>
              <a:t> , </a:t>
            </a:r>
            <a:r>
              <a:rPr lang="en-US" sz="2800" b="1">
                <a:solidFill>
                  <a:srgbClr val="0000FF"/>
                </a:solidFill>
                <a:latin typeface="Times New Roman" pitchFamily="18" charset="0"/>
                <a:cs typeface="Times New Roman" pitchFamily="18" charset="0"/>
              </a:rPr>
              <a:t>b</a:t>
            </a:r>
            <a:r>
              <a:rPr lang="vi-VN" sz="2800" b="1">
                <a:solidFill>
                  <a:srgbClr val="0000FF"/>
                </a:solidFill>
                <a:latin typeface="Times New Roman" pitchFamily="18" charset="0"/>
                <a:cs typeface="Times New Roman" pitchFamily="18" charset="0"/>
              </a:rPr>
              <a:t>ị</a:t>
            </a:r>
            <a:r>
              <a:rPr lang="en-US" sz="2800" b="1">
                <a:solidFill>
                  <a:srgbClr val="0000FF"/>
                </a:solidFill>
                <a:latin typeface="Times New Roman" pitchFamily="18" charset="0"/>
                <a:cs typeface="Times New Roman" pitchFamily="18" charset="0"/>
              </a:rPr>
              <a:t> v</a:t>
            </a:r>
            <a:r>
              <a:rPr lang="vi-VN" sz="2800" b="1">
                <a:solidFill>
                  <a:srgbClr val="0000FF"/>
                </a:solidFill>
                <a:latin typeface="Times New Roman" pitchFamily="18" charset="0"/>
                <a:cs typeface="Times New Roman" pitchFamily="18" charset="0"/>
              </a:rPr>
              <a:t>à</a:t>
            </a:r>
            <a:r>
              <a:rPr lang="en-US" sz="2800" b="1">
                <a:solidFill>
                  <a:srgbClr val="0000FF"/>
                </a:solidFill>
                <a:latin typeface="Times New Roman" pitchFamily="18" charset="0"/>
                <a:cs typeface="Times New Roman" pitchFamily="18" charset="0"/>
              </a:rPr>
              <a:t>ng l</a:t>
            </a:r>
            <a:r>
              <a:rPr lang="vi-VN" sz="2800" b="1">
                <a:solidFill>
                  <a:srgbClr val="0000FF"/>
                </a:solidFill>
                <a:latin typeface="Times New Roman" pitchFamily="18" charset="0"/>
                <a:cs typeface="Times New Roman" pitchFamily="18" charset="0"/>
              </a:rPr>
              <a:t>á</a:t>
            </a:r>
            <a:r>
              <a:rPr lang="en-US" sz="2800" b="1">
                <a:solidFill>
                  <a:srgbClr val="0000FF"/>
                </a:solidFill>
                <a:latin typeface="Times New Roman" pitchFamily="18" charset="0"/>
                <a:cs typeface="Times New Roman" pitchFamily="18" charset="0"/>
              </a:rPr>
              <a:t>, ch</a:t>
            </a:r>
            <a:r>
              <a:rPr lang="vi-VN" sz="2800" b="1">
                <a:solidFill>
                  <a:srgbClr val="0000FF"/>
                </a:solidFill>
                <a:latin typeface="Times New Roman" pitchFamily="18" charset="0"/>
                <a:cs typeface="Times New Roman" pitchFamily="18" charset="0"/>
              </a:rPr>
              <a:t>ế</a:t>
            </a:r>
            <a:r>
              <a:rPr lang="en-US" sz="2800" b="1">
                <a:solidFill>
                  <a:srgbClr val="0000FF"/>
                </a:solidFill>
                <a:latin typeface="Times New Roman" pitchFamily="18" charset="0"/>
                <a:cs typeface="Times New Roman" pitchFamily="18" charset="0"/>
              </a:rPr>
              <a:t>t nhanh</a:t>
            </a:r>
            <a:endParaRPr lang="vi-VN" sz="2800" b="1">
              <a:solidFill>
                <a:srgbClr val="0000FF"/>
              </a:solidFill>
              <a:latin typeface="Times New Roman" pitchFamily="18" charset="0"/>
              <a:cs typeface="Times New Roman" pitchFamily="18" charset="0"/>
            </a:endParaRPr>
          </a:p>
        </p:txBody>
      </p:sp>
      <p:sp>
        <p:nvSpPr>
          <p:cNvPr id="13326" name="Text Box 14"/>
          <p:cNvSpPr txBox="1">
            <a:spLocks noChangeArrowheads="1"/>
          </p:cNvSpPr>
          <p:nvPr/>
        </p:nvSpPr>
        <p:spPr bwMode="auto">
          <a:xfrm>
            <a:off x="5334000" y="3101975"/>
            <a:ext cx="3581400" cy="519113"/>
          </a:xfrm>
          <a:prstGeom prst="rect">
            <a:avLst/>
          </a:prstGeom>
          <a:noFill/>
          <a:ln w="9525">
            <a:noFill/>
            <a:miter lim="800000"/>
            <a:headEnd/>
            <a:tailEnd/>
          </a:ln>
        </p:spPr>
        <p:txBody>
          <a:bodyPr>
            <a:spAutoFit/>
          </a:bodyPr>
          <a:lstStyle/>
          <a:p>
            <a:pPr>
              <a:spcBef>
                <a:spcPct val="50000"/>
              </a:spcBef>
            </a:pPr>
            <a:r>
              <a:rPr lang="en-US" sz="2800" b="1">
                <a:solidFill>
                  <a:srgbClr val="00CC00"/>
                </a:solidFill>
                <a:latin typeface="Times New Roman" pitchFamily="18" charset="0"/>
                <a:cs typeface="Times New Roman" pitchFamily="18" charset="0"/>
              </a:rPr>
              <a:t>Cây phát triển tốt.</a:t>
            </a:r>
          </a:p>
        </p:txBody>
      </p:sp>
      <p:sp>
        <p:nvSpPr>
          <p:cNvPr id="15371" name="Text Box 15"/>
          <p:cNvSpPr txBox="1">
            <a:spLocks noChangeArrowheads="1"/>
          </p:cNvSpPr>
          <p:nvPr/>
        </p:nvSpPr>
        <p:spPr bwMode="auto">
          <a:xfrm>
            <a:off x="0" y="5334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Khoa học</a:t>
            </a:r>
          </a:p>
        </p:txBody>
      </p:sp>
      <p:sp>
        <p:nvSpPr>
          <p:cNvPr id="15372" name="Text Box 17"/>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Thực vật cần gì để sống.</a:t>
            </a:r>
          </a:p>
        </p:txBody>
      </p:sp>
      <p:sp>
        <p:nvSpPr>
          <p:cNvPr id="15373" name="Text Box 18"/>
          <p:cNvSpPr txBox="1">
            <a:spLocks noChangeArrowheads="1"/>
          </p:cNvSpPr>
          <p:nvPr/>
        </p:nvSpPr>
        <p:spPr bwMode="auto">
          <a:xfrm>
            <a:off x="0" y="15240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Điều kiện sống của từng cây.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additive="base">
                                        <p:cTn id="13" dur="500" fill="hold"/>
                                        <p:tgtEl>
                                          <p:spTgt spid="13322"/>
                                        </p:tgtEl>
                                        <p:attrNameLst>
                                          <p:attrName>ppt_x</p:attrName>
                                        </p:attrNameLst>
                                      </p:cBhvr>
                                      <p:tavLst>
                                        <p:tav tm="0">
                                          <p:val>
                                            <p:strVal val="#ppt_x"/>
                                          </p:val>
                                        </p:tav>
                                        <p:tav tm="100000">
                                          <p:val>
                                            <p:strVal val="#ppt_x"/>
                                          </p:val>
                                        </p:tav>
                                      </p:tavLst>
                                    </p:anim>
                                    <p:anim calcmode="lin" valueType="num">
                                      <p:cBhvr additive="base">
                                        <p:cTn id="14"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ppt_x"/>
                                          </p:val>
                                        </p:tav>
                                        <p:tav tm="100000">
                                          <p:val>
                                            <p:strVal val="#ppt_x"/>
                                          </p:val>
                                        </p:tav>
                                      </p:tavLst>
                                    </p:anim>
                                    <p:anim calcmode="lin" valueType="num">
                                      <p:cBhvr additive="base">
                                        <p:cTn id="20" dur="500" fill="hold"/>
                                        <p:tgtEl>
                                          <p:spTgt spid="1331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3319"/>
                                        </p:tgtEl>
                                        <p:attrNameLst>
                                          <p:attrName>style.visibility</p:attrName>
                                        </p:attrNameLst>
                                      </p:cBhvr>
                                      <p:to>
                                        <p:strVal val="visible"/>
                                      </p:to>
                                    </p:set>
                                    <p:anim calcmode="lin" valueType="num">
                                      <p:cBhvr additive="base">
                                        <p:cTn id="24" dur="500" fill="hold"/>
                                        <p:tgtEl>
                                          <p:spTgt spid="13319"/>
                                        </p:tgtEl>
                                        <p:attrNameLst>
                                          <p:attrName>ppt_x</p:attrName>
                                        </p:attrNameLst>
                                      </p:cBhvr>
                                      <p:tavLst>
                                        <p:tav tm="0">
                                          <p:val>
                                            <p:strVal val="#ppt_x"/>
                                          </p:val>
                                        </p:tav>
                                        <p:tav tm="100000">
                                          <p:val>
                                            <p:strVal val="#ppt_x"/>
                                          </p:val>
                                        </p:tav>
                                      </p:tavLst>
                                    </p:anim>
                                    <p:anim calcmode="lin" valueType="num">
                                      <p:cBhvr additive="base">
                                        <p:cTn id="25" dur="500" fill="hold"/>
                                        <p:tgtEl>
                                          <p:spTgt spid="1331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2" presetClass="entr" presetSubtype="4" fill="hold" nodeType="afterEffect">
                                  <p:stCondLst>
                                    <p:cond delay="0"/>
                                  </p:stCondLst>
                                  <p:childTnLst>
                                    <p:set>
                                      <p:cBhvr>
                                        <p:cTn id="28" dur="1" fill="hold">
                                          <p:stCondLst>
                                            <p:cond delay="0"/>
                                          </p:stCondLst>
                                        </p:cTn>
                                        <p:tgtEl>
                                          <p:spTgt spid="13315"/>
                                        </p:tgtEl>
                                        <p:attrNameLst>
                                          <p:attrName>style.visibility</p:attrName>
                                        </p:attrNameLst>
                                      </p:cBhvr>
                                      <p:to>
                                        <p:strVal val="visible"/>
                                      </p:to>
                                    </p:set>
                                    <p:anim calcmode="lin" valueType="num">
                                      <p:cBhvr additive="base">
                                        <p:cTn id="29" dur="500" fill="hold"/>
                                        <p:tgtEl>
                                          <p:spTgt spid="13315"/>
                                        </p:tgtEl>
                                        <p:attrNameLst>
                                          <p:attrName>ppt_x</p:attrName>
                                        </p:attrNameLst>
                                      </p:cBhvr>
                                      <p:tavLst>
                                        <p:tav tm="0">
                                          <p:val>
                                            <p:strVal val="#ppt_x"/>
                                          </p:val>
                                        </p:tav>
                                        <p:tav tm="100000">
                                          <p:val>
                                            <p:strVal val="#ppt_x"/>
                                          </p:val>
                                        </p:tav>
                                      </p:tavLst>
                                    </p:anim>
                                    <p:anim calcmode="lin" valueType="num">
                                      <p:cBhvr additive="base">
                                        <p:cTn id="30"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415"/>
                                        </p:tgtEl>
                                        <p:attrNameLst>
                                          <p:attrName>style.visibility</p:attrName>
                                        </p:attrNameLst>
                                      </p:cBhvr>
                                      <p:to>
                                        <p:strVal val="visible"/>
                                      </p:to>
                                    </p:set>
                                    <p:anim calcmode="lin" valueType="num">
                                      <p:cBhvr additive="base">
                                        <p:cTn id="35" dur="500" fill="hold"/>
                                        <p:tgtEl>
                                          <p:spTgt spid="14415"/>
                                        </p:tgtEl>
                                        <p:attrNameLst>
                                          <p:attrName>ppt_x</p:attrName>
                                        </p:attrNameLst>
                                      </p:cBhvr>
                                      <p:tavLst>
                                        <p:tav tm="0">
                                          <p:val>
                                            <p:strVal val="#ppt_x"/>
                                          </p:val>
                                        </p:tav>
                                        <p:tav tm="100000">
                                          <p:val>
                                            <p:strVal val="#ppt_x"/>
                                          </p:val>
                                        </p:tav>
                                      </p:tavLst>
                                    </p:anim>
                                    <p:anim calcmode="lin" valueType="num">
                                      <p:cBhvr additive="base">
                                        <p:cTn id="36" dur="500" fill="hold"/>
                                        <p:tgtEl>
                                          <p:spTgt spid="1441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316"/>
                                        </p:tgtEl>
                                        <p:attrNameLst>
                                          <p:attrName>style.visibility</p:attrName>
                                        </p:attrNameLst>
                                      </p:cBhvr>
                                      <p:to>
                                        <p:strVal val="visible"/>
                                      </p:to>
                                    </p:set>
                                    <p:anim calcmode="lin" valueType="num">
                                      <p:cBhvr additive="base">
                                        <p:cTn id="41" dur="500" fill="hold"/>
                                        <p:tgtEl>
                                          <p:spTgt spid="13316"/>
                                        </p:tgtEl>
                                        <p:attrNameLst>
                                          <p:attrName>ppt_x</p:attrName>
                                        </p:attrNameLst>
                                      </p:cBhvr>
                                      <p:tavLst>
                                        <p:tav tm="0">
                                          <p:val>
                                            <p:strVal val="#ppt_x"/>
                                          </p:val>
                                        </p:tav>
                                        <p:tav tm="100000">
                                          <p:val>
                                            <p:strVal val="#ppt_x"/>
                                          </p:val>
                                        </p:tav>
                                      </p:tavLst>
                                    </p:anim>
                                    <p:anim calcmode="lin" valueType="num">
                                      <p:cBhvr additive="base">
                                        <p:cTn id="42"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 calcmode="lin" valueType="num">
                                      <p:cBhvr additive="base">
                                        <p:cTn id="47" dur="500" fill="hold"/>
                                        <p:tgtEl>
                                          <p:spTgt spid="13326"/>
                                        </p:tgtEl>
                                        <p:attrNameLst>
                                          <p:attrName>ppt_x</p:attrName>
                                        </p:attrNameLst>
                                      </p:cBhvr>
                                      <p:tavLst>
                                        <p:tav tm="0">
                                          <p:val>
                                            <p:strVal val="#ppt_x"/>
                                          </p:val>
                                        </p:tav>
                                        <p:tav tm="100000">
                                          <p:val>
                                            <p:strVal val="#ppt_x"/>
                                          </p:val>
                                        </p:tav>
                                      </p:tavLst>
                                    </p:anim>
                                    <p:anim calcmode="lin" valueType="num">
                                      <p:cBhvr additive="base">
                                        <p:cTn id="4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4415" grpId="0"/>
      <p:bldP spid="133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0" y="2209800"/>
            <a:ext cx="1976438" cy="701675"/>
          </a:xfrm>
          <a:prstGeom prst="rect">
            <a:avLst/>
          </a:prstGeom>
          <a:noFill/>
          <a:ln w="9525">
            <a:noFill/>
            <a:miter lim="800000"/>
            <a:headEnd/>
            <a:tailEnd/>
          </a:ln>
        </p:spPr>
        <p:txBody>
          <a:bodyPr wrap="none">
            <a:spAutoFit/>
          </a:bodyPr>
          <a:lstStyle/>
          <a:p>
            <a:pPr marL="342900" indent="-342900">
              <a:spcBef>
                <a:spcPct val="20000"/>
              </a:spcBef>
            </a:pPr>
            <a:r>
              <a:rPr lang="en-US" sz="4000" b="1">
                <a:solidFill>
                  <a:srgbClr val="00CC00"/>
                </a:solidFill>
                <a:latin typeface="Times New Roman" pitchFamily="18" charset="0"/>
                <a:cs typeface="Times New Roman" pitchFamily="18" charset="0"/>
              </a:rPr>
              <a:t>Bài học:</a:t>
            </a:r>
          </a:p>
        </p:txBody>
      </p:sp>
      <p:sp>
        <p:nvSpPr>
          <p:cNvPr id="16389" name="Text Box 5"/>
          <p:cNvSpPr txBox="1">
            <a:spLocks noChangeArrowheads="1"/>
          </p:cNvSpPr>
          <p:nvPr/>
        </p:nvSpPr>
        <p:spPr bwMode="auto">
          <a:xfrm>
            <a:off x="0" y="3352800"/>
            <a:ext cx="9144000" cy="946150"/>
          </a:xfrm>
          <a:prstGeom prst="rect">
            <a:avLst/>
          </a:prstGeom>
          <a:noFill/>
          <a:ln w="9525">
            <a:noFill/>
            <a:miter lim="800000"/>
            <a:headEnd/>
            <a:tailEnd/>
          </a:ln>
        </p:spPr>
        <p:txBody>
          <a:bodyPr>
            <a:spAutoFit/>
          </a:bodyPr>
          <a:lstStyle/>
          <a:p>
            <a:pPr>
              <a:spcBef>
                <a:spcPct val="20000"/>
              </a:spcBef>
            </a:pPr>
            <a:r>
              <a:rPr lang="en-US" sz="2800" b="1">
                <a:solidFill>
                  <a:srgbClr val="0000FF"/>
                </a:solidFill>
                <a:latin typeface="Times New Roman" pitchFamily="18" charset="0"/>
                <a:cs typeface="Times New Roman" pitchFamily="18" charset="0"/>
              </a:rPr>
              <a:t>     Thực vật cần có đủ nước, chất khoáng, không khí và ánh sáng thì mới sống và phát triển bình thường. </a:t>
            </a:r>
            <a:endParaRPr lang="en-US" sz="2800">
              <a:latin typeface="Times New Roman" pitchFamily="18" charset="0"/>
              <a:cs typeface="Times New Roman" pitchFamily="18" charset="0"/>
            </a:endParaRPr>
          </a:p>
        </p:txBody>
      </p:sp>
      <p:sp>
        <p:nvSpPr>
          <p:cNvPr id="16390" name="Text Box 6"/>
          <p:cNvSpPr txBox="1">
            <a:spLocks noChangeArrowheads="1"/>
          </p:cNvSpPr>
          <p:nvPr/>
        </p:nvSpPr>
        <p:spPr bwMode="auto">
          <a:xfrm>
            <a:off x="0" y="2209800"/>
            <a:ext cx="9144000" cy="946150"/>
          </a:xfrm>
          <a:prstGeom prst="rect">
            <a:avLst/>
          </a:prstGeom>
          <a:noFill/>
          <a:ln w="9525">
            <a:noFill/>
            <a:miter lim="800000"/>
            <a:headEnd/>
            <a:tailEnd/>
          </a:ln>
        </p:spPr>
        <p:txBody>
          <a:bodyPr>
            <a:spAutoFit/>
          </a:bodyPr>
          <a:lstStyle/>
          <a:p>
            <a:pPr>
              <a:spcBef>
                <a:spcPct val="20000"/>
              </a:spcBef>
            </a:pPr>
            <a:r>
              <a:rPr lang="en-US" sz="2800" b="1">
                <a:solidFill>
                  <a:srgbClr val="CC3300"/>
                </a:solidFill>
                <a:latin typeface="Times New Roman" pitchFamily="18" charset="0"/>
                <a:cs typeface="Times New Roman" pitchFamily="18" charset="0"/>
              </a:rPr>
              <a:t>* Hãy nêu những điều kiện để cây sống và phát triển bình thường?</a:t>
            </a:r>
            <a:endParaRPr lang="en-US" sz="2800">
              <a:solidFill>
                <a:srgbClr val="CC3300"/>
              </a:solidFill>
              <a:latin typeface="Times New Roman" pitchFamily="18" charset="0"/>
              <a:cs typeface="Times New Roman" pitchFamily="18" charset="0"/>
            </a:endParaRPr>
          </a:p>
        </p:txBody>
      </p:sp>
      <p:sp>
        <p:nvSpPr>
          <p:cNvPr id="3" name="Text Box 7"/>
          <p:cNvSpPr txBox="1">
            <a:spLocks noChangeArrowheads="1"/>
          </p:cNvSpPr>
          <p:nvPr/>
        </p:nvSpPr>
        <p:spPr bwMode="auto">
          <a:xfrm>
            <a:off x="0" y="5334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Khoa học</a:t>
            </a:r>
          </a:p>
        </p:txBody>
      </p:sp>
      <p:sp>
        <p:nvSpPr>
          <p:cNvPr id="4" name="Text Box 9"/>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Thực vật cần gì để sống.</a:t>
            </a:r>
          </a:p>
        </p:txBody>
      </p:sp>
      <p:sp>
        <p:nvSpPr>
          <p:cNvPr id="16391" name="Text Box 10"/>
          <p:cNvSpPr txBox="1">
            <a:spLocks noChangeArrowheads="1"/>
          </p:cNvSpPr>
          <p:nvPr/>
        </p:nvSpPr>
        <p:spPr bwMode="auto">
          <a:xfrm>
            <a:off x="0" y="15240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Điều kiện sống của từng cây.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0"/>
                                        </p:tgtEl>
                                        <p:attrNameLst>
                                          <p:attrName>style.visibility</p:attrName>
                                        </p:attrNameLst>
                                      </p:cBhvr>
                                      <p:to>
                                        <p:strVal val="visible"/>
                                      </p:to>
                                    </p:set>
                                    <p:anim calcmode="discrete" valueType="clr">
                                      <p:cBhvr override="childStyle">
                                        <p:cTn id="7"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0"/>
                                        </p:tgtEl>
                                        <p:attrNameLst>
                                          <p:attrName>fillcolor</p:attrName>
                                        </p:attrNameLst>
                                      </p:cBhvr>
                                      <p:tavLst>
                                        <p:tav tm="0">
                                          <p:val>
                                            <p:clrVal>
                                              <a:schemeClr val="accent2"/>
                                            </p:clrVal>
                                          </p:val>
                                        </p:tav>
                                        <p:tav tm="50000">
                                          <p:val>
                                            <p:clrVal>
                                              <a:schemeClr val="hlink"/>
                                            </p:clrVal>
                                          </p:val>
                                        </p:tav>
                                      </p:tavLst>
                                    </p:anim>
                                    <p:set>
                                      <p:cBhvr>
                                        <p:cTn id="9" dur="80"/>
                                        <p:tgtEl>
                                          <p:spTgt spid="163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6390"/>
                                        </p:tgtEl>
                                        <p:attrNameLst>
                                          <p:attrName>ppt_x</p:attrName>
                                        </p:attrNameLst>
                                      </p:cBhvr>
                                      <p:tavLst>
                                        <p:tav tm="0">
                                          <p:val>
                                            <p:strVal val="ppt_x"/>
                                          </p:val>
                                        </p:tav>
                                        <p:tav tm="100000">
                                          <p:val>
                                            <p:strVal val="ppt_x"/>
                                          </p:val>
                                        </p:tav>
                                      </p:tavLst>
                                    </p:anim>
                                    <p:anim calcmode="lin" valueType="num">
                                      <p:cBhvr additive="base">
                                        <p:cTn id="14" dur="500"/>
                                        <p:tgtEl>
                                          <p:spTgt spid="16390"/>
                                        </p:tgtEl>
                                        <p:attrNameLst>
                                          <p:attrName>ppt_y</p:attrName>
                                        </p:attrNameLst>
                                      </p:cBhvr>
                                      <p:tavLst>
                                        <p:tav tm="0">
                                          <p:val>
                                            <p:strVal val="ppt_y"/>
                                          </p:val>
                                        </p:tav>
                                        <p:tav tm="100000">
                                          <p:val>
                                            <p:strVal val="1+ppt_h/2"/>
                                          </p:val>
                                        </p:tav>
                                      </p:tavLst>
                                    </p:anim>
                                    <p:set>
                                      <p:cBhvr>
                                        <p:cTn id="15" dur="1" fill="hold">
                                          <p:stCondLst>
                                            <p:cond delay="499"/>
                                          </p:stCondLst>
                                        </p:cTn>
                                        <p:tgtEl>
                                          <p:spTgt spid="16390"/>
                                        </p:tgtEl>
                                        <p:attrNameLst>
                                          <p:attrName>style.visibility</p:attrName>
                                        </p:attrNameLst>
                                      </p:cBhvr>
                                      <p:to>
                                        <p:strVal val="hidden"/>
                                      </p:to>
                                    </p:set>
                                  </p:childTnLst>
                                </p:cTn>
                              </p:par>
                            </p:childTnLst>
                          </p:cTn>
                        </p:par>
                        <p:par>
                          <p:cTn id="16" fill="hold" nodeType="afterGroup">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6389"/>
                                        </p:tgtEl>
                                        <p:attrNameLst>
                                          <p:attrName>style.visibility</p:attrName>
                                        </p:attrNameLst>
                                      </p:cBhvr>
                                      <p:to>
                                        <p:strVal val="visible"/>
                                      </p:to>
                                    </p:set>
                                    <p:anim calcmode="discrete" valueType="clr">
                                      <p:cBhvr override="childStyle">
                                        <p:cTn id="25"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389"/>
                                        </p:tgtEl>
                                        <p:attrNameLst>
                                          <p:attrName>fillcolor</p:attrName>
                                        </p:attrNameLst>
                                      </p:cBhvr>
                                      <p:tavLst>
                                        <p:tav tm="0">
                                          <p:val>
                                            <p:clrVal>
                                              <a:schemeClr val="accent2"/>
                                            </p:clrVal>
                                          </p:val>
                                        </p:tav>
                                        <p:tav tm="50000">
                                          <p:val>
                                            <p:clrVal>
                                              <a:schemeClr val="hlink"/>
                                            </p:clrVal>
                                          </p:val>
                                        </p:tav>
                                      </p:tavLst>
                                    </p:anim>
                                    <p:set>
                                      <p:cBhvr>
                                        <p:cTn id="27" dur="80"/>
                                        <p:tgtEl>
                                          <p:spTgt spid="163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89" grpId="0"/>
      <p:bldP spid="16390" grpId="0"/>
      <p:bldP spid="1639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005-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5400" y="0"/>
            <a:ext cx="6800850" cy="6553200"/>
          </a:xfrm>
          <a:prstGeom prst="rect">
            <a:avLst/>
          </a:prstGeom>
          <a:noFill/>
          <a:ln w="9525">
            <a:noFill/>
            <a:miter lim="800000"/>
            <a:headEnd/>
            <a:tailEnd/>
          </a:ln>
        </p:spPr>
      </p:pic>
      <p:pic>
        <p:nvPicPr>
          <p:cNvPr id="17411" name="Picture 11" descr="BALBLINK.GIF">
            <a:hlinkClick r:id="rId4" action="ppaction://hlinkfile"/>
          </p:cNvPr>
          <p:cNvPicPr>
            <a:picLocks noChangeAspect="1" noChangeArrowheads="1" noCrop="1"/>
          </p:cNvPicPr>
          <p:nvPr/>
        </p:nvPicPr>
        <p:blipFill>
          <a:blip r:embed="rId5"/>
          <a:srcRect/>
          <a:stretch>
            <a:fillRect/>
          </a:stretch>
        </p:blipFill>
        <p:spPr bwMode="auto">
          <a:xfrm>
            <a:off x="8305800" y="1295400"/>
            <a:ext cx="600075" cy="471488"/>
          </a:xfrm>
          <a:prstGeom prst="rect">
            <a:avLst/>
          </a:prstGeom>
          <a:noFill/>
          <a:ln w="9525">
            <a:noFill/>
            <a:miter lim="800000"/>
            <a:headEnd/>
            <a:tailEnd/>
          </a:ln>
        </p:spPr>
      </p:pic>
      <p:pic>
        <p:nvPicPr>
          <p:cNvPr id="17412" name="Picture 33" descr="STARS.GIF">
            <a:hlinkClick r:id="rId6" action="ppaction://hlinkfile"/>
          </p:cNvPr>
          <p:cNvPicPr>
            <a:picLocks noChangeAspect="1" noChangeArrowheads="1" noCrop="1"/>
          </p:cNvPicPr>
          <p:nvPr/>
        </p:nvPicPr>
        <p:blipFill>
          <a:blip r:embed="rId7"/>
          <a:srcRect/>
          <a:stretch>
            <a:fillRect/>
          </a:stretch>
        </p:blipFill>
        <p:spPr bwMode="auto">
          <a:xfrm>
            <a:off x="228600" y="1447800"/>
            <a:ext cx="609600" cy="534988"/>
          </a:xfrm>
          <a:prstGeom prst="rect">
            <a:avLst/>
          </a:prstGeom>
          <a:noFill/>
          <a:ln w="9525">
            <a:noFill/>
            <a:miter lim="800000"/>
            <a:headEnd/>
            <a:tailEnd/>
          </a:ln>
        </p:spPr>
      </p:pic>
      <p:pic>
        <p:nvPicPr>
          <p:cNvPr id="17413" name="Picture 36" descr="HEART.GIF">
            <a:hlinkClick r:id="rId8" action="ppaction://hlinkfile"/>
          </p:cNvPr>
          <p:cNvPicPr>
            <a:picLocks noChangeAspect="1" noChangeArrowheads="1" noCrop="1"/>
          </p:cNvPicPr>
          <p:nvPr/>
        </p:nvPicPr>
        <p:blipFill>
          <a:blip r:embed="rId9"/>
          <a:srcRect/>
          <a:stretch>
            <a:fillRect/>
          </a:stretch>
        </p:blipFill>
        <p:spPr bwMode="auto">
          <a:xfrm>
            <a:off x="7543800" y="5715000"/>
            <a:ext cx="642938" cy="431800"/>
          </a:xfrm>
          <a:prstGeom prst="rect">
            <a:avLst/>
          </a:prstGeom>
          <a:noFill/>
          <a:ln w="9525">
            <a:noFill/>
            <a:miter lim="800000"/>
            <a:headEnd/>
            <a:tailEnd/>
          </a:ln>
        </p:spPr>
      </p:pic>
      <p:pic>
        <p:nvPicPr>
          <p:cNvPr id="17414" name="Picture 11" descr="BALBLINK.GIF">
            <a:hlinkClick r:id="rId4" action="ppaction://hlinkfile"/>
          </p:cNvPr>
          <p:cNvPicPr>
            <a:picLocks noChangeAspect="1" noChangeArrowheads="1" noCrop="1"/>
          </p:cNvPicPr>
          <p:nvPr/>
        </p:nvPicPr>
        <p:blipFill>
          <a:blip r:embed="rId5"/>
          <a:srcRect/>
          <a:stretch>
            <a:fillRect/>
          </a:stretch>
        </p:blipFill>
        <p:spPr bwMode="auto">
          <a:xfrm>
            <a:off x="381000" y="381000"/>
            <a:ext cx="600075" cy="471488"/>
          </a:xfrm>
          <a:prstGeom prst="rect">
            <a:avLst/>
          </a:prstGeom>
          <a:noFill/>
          <a:ln w="9525">
            <a:noFill/>
            <a:miter lim="800000"/>
            <a:headEnd/>
            <a:tailEnd/>
          </a:ln>
        </p:spPr>
      </p:pic>
      <p:pic>
        <p:nvPicPr>
          <p:cNvPr id="17415" name="Picture 11" descr="BALBLINK.GIF">
            <a:hlinkClick r:id="rId4" action="ppaction://hlinkfile"/>
          </p:cNvPr>
          <p:cNvPicPr>
            <a:picLocks noChangeAspect="1" noChangeArrowheads="1" noCrop="1"/>
          </p:cNvPicPr>
          <p:nvPr/>
        </p:nvPicPr>
        <p:blipFill>
          <a:blip r:embed="rId5"/>
          <a:srcRect/>
          <a:stretch>
            <a:fillRect/>
          </a:stretch>
        </p:blipFill>
        <p:spPr bwMode="auto">
          <a:xfrm>
            <a:off x="8229600" y="4800600"/>
            <a:ext cx="600075" cy="471488"/>
          </a:xfrm>
          <a:prstGeom prst="rect">
            <a:avLst/>
          </a:prstGeom>
          <a:noFill/>
          <a:ln w="9525">
            <a:noFill/>
            <a:miter lim="800000"/>
            <a:headEnd/>
            <a:tailEnd/>
          </a:ln>
        </p:spPr>
      </p:pic>
      <p:pic>
        <p:nvPicPr>
          <p:cNvPr id="17416" name="Picture 11" descr="BALBLINK.GIF">
            <a:hlinkClick r:id="rId4" action="ppaction://hlinkfile"/>
          </p:cNvPr>
          <p:cNvPicPr>
            <a:picLocks noChangeAspect="1" noChangeArrowheads="1" noCrop="1"/>
          </p:cNvPicPr>
          <p:nvPr/>
        </p:nvPicPr>
        <p:blipFill>
          <a:blip r:embed="rId5"/>
          <a:srcRect/>
          <a:stretch>
            <a:fillRect/>
          </a:stretch>
        </p:blipFill>
        <p:spPr bwMode="auto">
          <a:xfrm>
            <a:off x="762000" y="5715000"/>
            <a:ext cx="600075" cy="471488"/>
          </a:xfrm>
          <a:prstGeom prst="rect">
            <a:avLst/>
          </a:prstGeom>
          <a:noFill/>
          <a:ln w="9525">
            <a:noFill/>
            <a:miter lim="800000"/>
            <a:headEnd/>
            <a:tailEnd/>
          </a:ln>
        </p:spPr>
      </p:pic>
      <p:pic>
        <p:nvPicPr>
          <p:cNvPr id="17417" name="Picture 11" descr="BALBLINK.GIF">
            <a:hlinkClick r:id="rId4" action="ppaction://hlinkfile"/>
          </p:cNvPr>
          <p:cNvPicPr>
            <a:picLocks noChangeAspect="1" noChangeArrowheads="1" noCrop="1"/>
          </p:cNvPicPr>
          <p:nvPr/>
        </p:nvPicPr>
        <p:blipFill>
          <a:blip r:embed="rId5"/>
          <a:srcRect/>
          <a:stretch>
            <a:fillRect/>
          </a:stretch>
        </p:blipFill>
        <p:spPr bwMode="auto">
          <a:xfrm>
            <a:off x="2438400" y="2895600"/>
            <a:ext cx="600075" cy="471488"/>
          </a:xfrm>
          <a:prstGeom prst="rect">
            <a:avLst/>
          </a:prstGeom>
          <a:noFill/>
          <a:ln w="9525">
            <a:noFill/>
            <a:miter lim="800000"/>
            <a:headEnd/>
            <a:tailEnd/>
          </a:ln>
        </p:spPr>
      </p:pic>
      <p:pic>
        <p:nvPicPr>
          <p:cNvPr id="17418" name="Picture 36" descr="HEART.GIF">
            <a:hlinkClick r:id="rId8" action="ppaction://hlinkfile"/>
          </p:cNvPr>
          <p:cNvPicPr>
            <a:picLocks noChangeAspect="1" noChangeArrowheads="1" noCrop="1"/>
          </p:cNvPicPr>
          <p:nvPr/>
        </p:nvPicPr>
        <p:blipFill>
          <a:blip r:embed="rId9"/>
          <a:srcRect/>
          <a:stretch>
            <a:fillRect/>
          </a:stretch>
        </p:blipFill>
        <p:spPr bwMode="auto">
          <a:xfrm>
            <a:off x="0" y="2590800"/>
            <a:ext cx="642938" cy="431800"/>
          </a:xfrm>
          <a:prstGeom prst="rect">
            <a:avLst/>
          </a:prstGeom>
          <a:noFill/>
          <a:ln w="9525">
            <a:noFill/>
            <a:miter lim="800000"/>
            <a:headEnd/>
            <a:tailEnd/>
          </a:ln>
        </p:spPr>
      </p:pic>
      <p:pic>
        <p:nvPicPr>
          <p:cNvPr id="17419" name="Picture 36" descr="HEART.GIF">
            <a:hlinkClick r:id="rId8" action="ppaction://hlinkfile"/>
          </p:cNvPr>
          <p:cNvPicPr>
            <a:picLocks noChangeAspect="1" noChangeArrowheads="1" noCrop="1"/>
          </p:cNvPicPr>
          <p:nvPr/>
        </p:nvPicPr>
        <p:blipFill>
          <a:blip r:embed="rId9"/>
          <a:srcRect/>
          <a:stretch>
            <a:fillRect/>
          </a:stretch>
        </p:blipFill>
        <p:spPr bwMode="auto">
          <a:xfrm>
            <a:off x="6629400" y="304800"/>
            <a:ext cx="642938" cy="431800"/>
          </a:xfrm>
          <a:prstGeom prst="rect">
            <a:avLst/>
          </a:prstGeom>
          <a:noFill/>
          <a:ln w="9525">
            <a:noFill/>
            <a:miter lim="800000"/>
            <a:headEnd/>
            <a:tailEnd/>
          </a:ln>
        </p:spPr>
      </p:pic>
      <p:pic>
        <p:nvPicPr>
          <p:cNvPr id="17420" name="Picture 36" descr="HEART.GIF">
            <a:hlinkClick r:id="rId8" action="ppaction://hlinkfile"/>
          </p:cNvPr>
          <p:cNvPicPr>
            <a:picLocks noChangeAspect="1" noChangeArrowheads="1" noCrop="1"/>
          </p:cNvPicPr>
          <p:nvPr/>
        </p:nvPicPr>
        <p:blipFill>
          <a:blip r:embed="rId9"/>
          <a:srcRect/>
          <a:stretch>
            <a:fillRect/>
          </a:stretch>
        </p:blipFill>
        <p:spPr bwMode="auto">
          <a:xfrm>
            <a:off x="8305800" y="2590800"/>
            <a:ext cx="642938" cy="431800"/>
          </a:xfrm>
          <a:prstGeom prst="rect">
            <a:avLst/>
          </a:prstGeom>
          <a:noFill/>
          <a:ln w="9525">
            <a:noFill/>
            <a:miter lim="800000"/>
            <a:headEnd/>
            <a:tailEnd/>
          </a:ln>
        </p:spPr>
      </p:pic>
      <p:pic>
        <p:nvPicPr>
          <p:cNvPr id="17421" name="Picture 36" descr="HEART.GIF">
            <a:hlinkClick r:id="rId8" action="ppaction://hlinkfile"/>
          </p:cNvPr>
          <p:cNvPicPr>
            <a:picLocks noChangeAspect="1" noChangeArrowheads="1" noCrop="1"/>
          </p:cNvPicPr>
          <p:nvPr/>
        </p:nvPicPr>
        <p:blipFill>
          <a:blip r:embed="rId9"/>
          <a:srcRect/>
          <a:stretch>
            <a:fillRect/>
          </a:stretch>
        </p:blipFill>
        <p:spPr bwMode="auto">
          <a:xfrm>
            <a:off x="228600" y="3810000"/>
            <a:ext cx="642938" cy="431800"/>
          </a:xfrm>
          <a:prstGeom prst="rect">
            <a:avLst/>
          </a:prstGeom>
          <a:noFill/>
          <a:ln w="9525">
            <a:noFill/>
            <a:miter lim="800000"/>
            <a:headEnd/>
            <a:tailEnd/>
          </a:ln>
        </p:spPr>
      </p:pic>
      <p:pic>
        <p:nvPicPr>
          <p:cNvPr id="17422" name="Picture 36" descr="HEART.GIF">
            <a:hlinkClick r:id="rId8" action="ppaction://hlinkfile"/>
          </p:cNvPr>
          <p:cNvPicPr>
            <a:picLocks noChangeAspect="1" noChangeArrowheads="1" noCrop="1"/>
          </p:cNvPicPr>
          <p:nvPr/>
        </p:nvPicPr>
        <p:blipFill>
          <a:blip r:embed="rId9"/>
          <a:srcRect/>
          <a:stretch>
            <a:fillRect/>
          </a:stretch>
        </p:blipFill>
        <p:spPr bwMode="auto">
          <a:xfrm>
            <a:off x="5715000" y="3352800"/>
            <a:ext cx="914400" cy="736600"/>
          </a:xfrm>
          <a:prstGeom prst="rect">
            <a:avLst/>
          </a:prstGeom>
          <a:noFill/>
          <a:ln w="9525">
            <a:noFill/>
            <a:miter lim="800000"/>
            <a:headEnd/>
            <a:tailEnd/>
          </a:ln>
        </p:spPr>
      </p:pic>
      <p:pic>
        <p:nvPicPr>
          <p:cNvPr id="17423" name="Picture 33" descr="STARS.GIF">
            <a:hlinkClick r:id="rId6" action="ppaction://hlinkfile"/>
          </p:cNvPr>
          <p:cNvPicPr>
            <a:picLocks noChangeAspect="1" noChangeArrowheads="1" noCrop="1"/>
          </p:cNvPicPr>
          <p:nvPr/>
        </p:nvPicPr>
        <p:blipFill>
          <a:blip r:embed="rId7"/>
          <a:srcRect/>
          <a:stretch>
            <a:fillRect/>
          </a:stretch>
        </p:blipFill>
        <p:spPr bwMode="auto">
          <a:xfrm>
            <a:off x="8305800" y="3657600"/>
            <a:ext cx="609600" cy="534988"/>
          </a:xfrm>
          <a:prstGeom prst="rect">
            <a:avLst/>
          </a:prstGeom>
          <a:noFill/>
          <a:ln w="9525">
            <a:noFill/>
            <a:miter lim="800000"/>
            <a:headEnd/>
            <a:tailEnd/>
          </a:ln>
        </p:spPr>
      </p:pic>
      <p:pic>
        <p:nvPicPr>
          <p:cNvPr id="17424" name="Picture 33" descr="STARS.GIF">
            <a:hlinkClick r:id="rId6" action="ppaction://hlinkfile"/>
          </p:cNvPr>
          <p:cNvPicPr>
            <a:picLocks noChangeAspect="1" noChangeArrowheads="1" noCrop="1"/>
          </p:cNvPicPr>
          <p:nvPr/>
        </p:nvPicPr>
        <p:blipFill>
          <a:blip r:embed="rId7"/>
          <a:srcRect/>
          <a:stretch>
            <a:fillRect/>
          </a:stretch>
        </p:blipFill>
        <p:spPr bwMode="auto">
          <a:xfrm>
            <a:off x="4191000" y="685800"/>
            <a:ext cx="838200" cy="839788"/>
          </a:xfrm>
          <a:prstGeom prst="rect">
            <a:avLst/>
          </a:prstGeom>
          <a:noFill/>
          <a:ln w="9525">
            <a:noFill/>
            <a:miter lim="800000"/>
            <a:headEnd/>
            <a:tailEnd/>
          </a:ln>
        </p:spPr>
      </p:pic>
      <p:pic>
        <p:nvPicPr>
          <p:cNvPr id="17425" name="Picture 33" descr="STARS.GIF">
            <a:hlinkClick r:id="rId6" action="ppaction://hlinkfile"/>
          </p:cNvPr>
          <p:cNvPicPr>
            <a:picLocks noChangeAspect="1" noChangeArrowheads="1" noCrop="1"/>
          </p:cNvPicPr>
          <p:nvPr/>
        </p:nvPicPr>
        <p:blipFill>
          <a:blip r:embed="rId7"/>
          <a:srcRect/>
          <a:stretch>
            <a:fillRect/>
          </a:stretch>
        </p:blipFill>
        <p:spPr bwMode="auto">
          <a:xfrm>
            <a:off x="7924800" y="304800"/>
            <a:ext cx="609600" cy="534988"/>
          </a:xfrm>
          <a:prstGeom prst="rect">
            <a:avLst/>
          </a:prstGeom>
          <a:noFill/>
          <a:ln w="9525">
            <a:noFill/>
            <a:miter lim="800000"/>
            <a:headEnd/>
            <a:tailEnd/>
          </a:ln>
        </p:spPr>
      </p:pic>
      <p:pic>
        <p:nvPicPr>
          <p:cNvPr id="17426" name="Picture 33" descr="STARS.GIF">
            <a:hlinkClick r:id="rId6" action="ppaction://hlinkfile"/>
          </p:cNvPr>
          <p:cNvPicPr>
            <a:picLocks noChangeAspect="1" noChangeArrowheads="1" noCrop="1"/>
          </p:cNvPicPr>
          <p:nvPr/>
        </p:nvPicPr>
        <p:blipFill>
          <a:blip r:embed="rId7"/>
          <a:srcRect/>
          <a:stretch>
            <a:fillRect/>
          </a:stretch>
        </p:blipFill>
        <p:spPr bwMode="auto">
          <a:xfrm>
            <a:off x="228600" y="4724400"/>
            <a:ext cx="609600" cy="534988"/>
          </a:xfrm>
          <a:prstGeom prst="rect">
            <a:avLst/>
          </a:prstGeom>
          <a:noFill/>
          <a:ln w="9525">
            <a:noFill/>
            <a:miter lim="800000"/>
            <a:headEnd/>
            <a:tailEnd/>
          </a:ln>
        </p:spPr>
      </p:pic>
      <p:pic>
        <p:nvPicPr>
          <p:cNvPr id="17427" name="Picture 33" descr="STARS.GIF">
            <a:hlinkClick r:id="rId6" action="ppaction://hlinkfile"/>
          </p:cNvPr>
          <p:cNvPicPr>
            <a:picLocks noChangeAspect="1" noChangeArrowheads="1" noCrop="1"/>
          </p:cNvPicPr>
          <p:nvPr/>
        </p:nvPicPr>
        <p:blipFill>
          <a:blip r:embed="rId7"/>
          <a:srcRect/>
          <a:stretch>
            <a:fillRect/>
          </a:stretch>
        </p:blipFill>
        <p:spPr bwMode="auto">
          <a:xfrm>
            <a:off x="4114800" y="3886200"/>
            <a:ext cx="838200" cy="914400"/>
          </a:xfrm>
          <a:prstGeom prst="rect">
            <a:avLst/>
          </a:prstGeom>
          <a:noFill/>
          <a:ln w="9525">
            <a:noFill/>
            <a:miter lim="800000"/>
            <a:headEnd/>
            <a:tailEnd/>
          </a:ln>
        </p:spPr>
      </p:pic>
      <p:pic>
        <p:nvPicPr>
          <p:cNvPr id="17428" name="Picture 33" descr="STARS.GIF">
            <a:hlinkClick r:id="rId6" action="ppaction://hlinkfile"/>
          </p:cNvPr>
          <p:cNvPicPr>
            <a:picLocks noChangeAspect="1" noChangeArrowheads="1" noCrop="1"/>
          </p:cNvPicPr>
          <p:nvPr/>
        </p:nvPicPr>
        <p:blipFill>
          <a:blip r:embed="rId7"/>
          <a:srcRect/>
          <a:stretch>
            <a:fillRect/>
          </a:stretch>
        </p:blipFill>
        <p:spPr bwMode="auto">
          <a:xfrm>
            <a:off x="1524000" y="228600"/>
            <a:ext cx="609600" cy="534988"/>
          </a:xfrm>
          <a:prstGeom prst="rect">
            <a:avLst/>
          </a:prstGeom>
          <a:noFill/>
          <a:ln w="9525">
            <a:noFill/>
            <a:miter lim="800000"/>
            <a:headEnd/>
            <a:tailEnd/>
          </a:ln>
        </p:spPr>
      </p:pic>
      <p:pic>
        <p:nvPicPr>
          <p:cNvPr id="53272" name="Con_chim_hay_hot_(Melody).mp3">
            <a:hlinkClick r:id="" action="ppaction://media"/>
          </p:cNvPr>
          <p:cNvPicPr>
            <a:picLocks noRot="1" noChangeAspect="1" noChangeArrowheads="1"/>
          </p:cNvPicPr>
          <p:nvPr>
            <a:audioFile r:link="rId1"/>
          </p:nvPr>
        </p:nvPicPr>
        <p:blipFill>
          <a:blip r:embed="rId10"/>
          <a:srcRect/>
          <a:stretch>
            <a:fillRect/>
          </a:stretch>
        </p:blipFill>
        <p:spPr bwMode="auto">
          <a:xfrm>
            <a:off x="3276600" y="5867400"/>
            <a:ext cx="304800" cy="304800"/>
          </a:xfrm>
          <a:prstGeom prst="rect">
            <a:avLst/>
          </a:prstGeom>
          <a:noFill/>
          <a:ln w="9525">
            <a:noFill/>
            <a:miter lim="800000"/>
            <a:headEnd/>
            <a:tailEnd/>
          </a:ln>
        </p:spPr>
      </p:pic>
      <p:sp>
        <p:nvSpPr>
          <p:cNvPr id="17430" name="Subtitle 2"/>
          <p:cNvSpPr txBox="1">
            <a:spLocks/>
          </p:cNvSpPr>
          <p:nvPr/>
        </p:nvSpPr>
        <p:spPr bwMode="auto">
          <a:xfrm>
            <a:off x="2620963" y="1581150"/>
            <a:ext cx="4346575" cy="1009650"/>
          </a:xfrm>
          <a:prstGeom prst="rect">
            <a:avLst/>
          </a:prstGeom>
          <a:noFill/>
          <a:ln w="9525">
            <a:noFill/>
            <a:miter lim="800000"/>
            <a:headEnd/>
            <a:tailEnd/>
          </a:ln>
        </p:spPr>
        <p:txBody>
          <a:bodyPr/>
          <a:lstStyle/>
          <a:p>
            <a:pPr>
              <a:spcBef>
                <a:spcPct val="20000"/>
              </a:spcBef>
              <a:buFont typeface="Arial" pitchFamily="34" charset="0"/>
              <a:buNone/>
            </a:pPr>
            <a:r>
              <a:rPr lang="en-US" sz="6000" b="1" i="1">
                <a:solidFill>
                  <a:srgbClr val="0000CC"/>
                </a:solidFill>
                <a:latin typeface="Times New Roman" pitchFamily="18" charset="0"/>
                <a:cs typeface="Times New Roman" pitchFamily="18" charset="0"/>
              </a:rPr>
              <a:t>TRÒ CHƠI</a:t>
            </a:r>
          </a:p>
        </p:txBody>
      </p:sp>
      <p:sp>
        <p:nvSpPr>
          <p:cNvPr id="17431" name="Subtitle 2"/>
          <p:cNvSpPr txBox="1">
            <a:spLocks/>
          </p:cNvSpPr>
          <p:nvPr/>
        </p:nvSpPr>
        <p:spPr bwMode="auto">
          <a:xfrm>
            <a:off x="2717800" y="2627313"/>
            <a:ext cx="4346575" cy="1009650"/>
          </a:xfrm>
          <a:prstGeom prst="rect">
            <a:avLst/>
          </a:prstGeom>
          <a:noFill/>
          <a:ln w="9525">
            <a:noFill/>
            <a:miter lim="800000"/>
            <a:headEnd/>
            <a:tailEnd/>
          </a:ln>
        </p:spPr>
        <p:txBody>
          <a:bodyPr/>
          <a:lstStyle/>
          <a:p>
            <a:pPr>
              <a:spcBef>
                <a:spcPct val="20000"/>
              </a:spcBef>
              <a:buFont typeface="Arial" pitchFamily="34" charset="0"/>
              <a:buNone/>
            </a:pPr>
            <a:r>
              <a:rPr lang="en-US" sz="6000" b="1" i="1">
                <a:solidFill>
                  <a:srgbClr val="0000CC"/>
                </a:solidFill>
                <a:latin typeface="Times New Roman" pitchFamily="18" charset="0"/>
                <a:cs typeface="Times New Roman" pitchFamily="18" charset="0"/>
              </a:rPr>
              <a:t>Đúng  - Sai</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1769" fill="hold"/>
                                        <p:tgtEl>
                                          <p:spTgt spid="532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27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ChangeArrowheads="1"/>
          </p:cNvSpPr>
          <p:nvPr/>
        </p:nvSpPr>
        <p:spPr bwMode="auto">
          <a:xfrm>
            <a:off x="8201025" y="1806575"/>
            <a:ext cx="514350" cy="576263"/>
          </a:xfrm>
          <a:prstGeom prst="rect">
            <a:avLst/>
          </a:prstGeom>
          <a:solidFill>
            <a:srgbClr val="FFFF00"/>
          </a:solidFill>
          <a:ln w="9525">
            <a:solidFill>
              <a:schemeClr val="tx1"/>
            </a:solidFill>
            <a:miter lim="800000"/>
            <a:headEnd/>
            <a:tailEnd/>
          </a:ln>
        </p:spPr>
        <p:txBody>
          <a:bodyPr wrap="none" anchor="ctr"/>
          <a:lstStyle/>
          <a:p>
            <a:pPr algn="ctr"/>
            <a:endParaRPr lang="vi-VN" sz="2500" b="1">
              <a:latin typeface=".VnTime" pitchFamily="34" charset="0"/>
            </a:endParaRPr>
          </a:p>
        </p:txBody>
      </p:sp>
      <p:sp>
        <p:nvSpPr>
          <p:cNvPr id="18435" name="Rectangle 1"/>
          <p:cNvSpPr>
            <a:spLocks noChangeArrowheads="1"/>
          </p:cNvSpPr>
          <p:nvPr/>
        </p:nvSpPr>
        <p:spPr bwMode="auto">
          <a:xfrm>
            <a:off x="0" y="5303838"/>
            <a:ext cx="7772400" cy="1563687"/>
          </a:xfrm>
          <a:prstGeom prst="rect">
            <a:avLst/>
          </a:prstGeom>
          <a:noFill/>
          <a:ln w="9525">
            <a:solidFill>
              <a:schemeClr val="bg1"/>
            </a:solidFill>
            <a:miter lim="800000"/>
            <a:headEnd/>
            <a:tailEnd/>
          </a:ln>
        </p:spPr>
        <p:txBody>
          <a:bodyPr>
            <a:spAutoFit/>
          </a:bodyPr>
          <a:lstStyle/>
          <a:p>
            <a:pPr marL="342900" indent="-342900">
              <a:spcBef>
                <a:spcPct val="20000"/>
              </a:spcBef>
            </a:pPr>
            <a:r>
              <a:rPr lang="en-US" sz="3200" b="1">
                <a:solidFill>
                  <a:srgbClr val="00CC00"/>
                </a:solidFill>
                <a:latin typeface="Times New Roman" pitchFamily="18" charset="0"/>
                <a:cs typeface="Times New Roman" pitchFamily="18" charset="0"/>
              </a:rPr>
              <a:t>5. Các yếu tố cần thiết cho thực vật sống và phát triển bình thường là: chất khoáng, nước, không khí và ánh sáng.</a:t>
            </a:r>
          </a:p>
        </p:txBody>
      </p:sp>
      <p:sp>
        <p:nvSpPr>
          <p:cNvPr id="18436" name="Rectangle 8"/>
          <p:cNvSpPr>
            <a:spLocks noChangeArrowheads="1"/>
          </p:cNvSpPr>
          <p:nvPr/>
        </p:nvSpPr>
        <p:spPr bwMode="auto">
          <a:xfrm>
            <a:off x="8178800" y="2590800"/>
            <a:ext cx="514350" cy="576263"/>
          </a:xfrm>
          <a:prstGeom prst="rect">
            <a:avLst/>
          </a:prstGeom>
          <a:solidFill>
            <a:srgbClr val="FAB6A4"/>
          </a:solidFill>
          <a:ln w="9525">
            <a:solidFill>
              <a:schemeClr val="tx1"/>
            </a:solidFill>
            <a:miter lim="800000"/>
            <a:headEnd/>
            <a:tailEnd/>
          </a:ln>
        </p:spPr>
        <p:txBody>
          <a:bodyPr wrap="none" anchor="ctr"/>
          <a:lstStyle/>
          <a:p>
            <a:pPr algn="ctr"/>
            <a:endParaRPr lang="vi-VN" sz="2500" b="1">
              <a:latin typeface=".VnTime" pitchFamily="34" charset="0"/>
            </a:endParaRPr>
          </a:p>
        </p:txBody>
      </p:sp>
      <p:sp>
        <p:nvSpPr>
          <p:cNvPr id="18437" name="Rectangle 8"/>
          <p:cNvSpPr>
            <a:spLocks noChangeArrowheads="1"/>
          </p:cNvSpPr>
          <p:nvPr/>
        </p:nvSpPr>
        <p:spPr bwMode="auto">
          <a:xfrm>
            <a:off x="8175625" y="3505200"/>
            <a:ext cx="514350" cy="576263"/>
          </a:xfrm>
          <a:prstGeom prst="rect">
            <a:avLst/>
          </a:prstGeom>
          <a:solidFill>
            <a:srgbClr val="FFFF00"/>
          </a:solidFill>
          <a:ln w="9525">
            <a:solidFill>
              <a:schemeClr val="tx1"/>
            </a:solidFill>
            <a:miter lim="800000"/>
            <a:headEnd/>
            <a:tailEnd/>
          </a:ln>
        </p:spPr>
        <p:txBody>
          <a:bodyPr wrap="none" anchor="ctr"/>
          <a:lstStyle/>
          <a:p>
            <a:pPr algn="ctr"/>
            <a:endParaRPr lang="vi-VN" sz="2500" b="1">
              <a:latin typeface=".VnTime" pitchFamily="34" charset="0"/>
            </a:endParaRPr>
          </a:p>
        </p:txBody>
      </p:sp>
      <p:sp>
        <p:nvSpPr>
          <p:cNvPr id="18438" name="Rectangle 8"/>
          <p:cNvSpPr>
            <a:spLocks noChangeArrowheads="1"/>
          </p:cNvSpPr>
          <p:nvPr/>
        </p:nvSpPr>
        <p:spPr bwMode="auto">
          <a:xfrm>
            <a:off x="8153400" y="5562600"/>
            <a:ext cx="514350" cy="576263"/>
          </a:xfrm>
          <a:prstGeom prst="rect">
            <a:avLst/>
          </a:prstGeom>
          <a:solidFill>
            <a:srgbClr val="FFFF00"/>
          </a:solidFill>
          <a:ln w="9525">
            <a:solidFill>
              <a:schemeClr val="tx1"/>
            </a:solidFill>
            <a:miter lim="800000"/>
            <a:headEnd/>
            <a:tailEnd/>
          </a:ln>
        </p:spPr>
        <p:txBody>
          <a:bodyPr wrap="none" anchor="ctr"/>
          <a:lstStyle/>
          <a:p>
            <a:pPr algn="ctr"/>
            <a:endParaRPr lang="vi-VN" sz="2500" b="1">
              <a:latin typeface=".VnTime" pitchFamily="34" charset="0"/>
            </a:endParaRPr>
          </a:p>
        </p:txBody>
      </p:sp>
      <p:sp>
        <p:nvSpPr>
          <p:cNvPr id="14358" name="Text Box 22"/>
          <p:cNvSpPr txBox="1">
            <a:spLocks noChangeArrowheads="1"/>
          </p:cNvSpPr>
          <p:nvPr/>
        </p:nvSpPr>
        <p:spPr bwMode="auto">
          <a:xfrm rot="10705407" flipV="1">
            <a:off x="8251825" y="2649538"/>
            <a:ext cx="457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Comic Sans MS" pitchFamily="66" charset="0"/>
              </a:rPr>
              <a:t>S</a:t>
            </a:r>
          </a:p>
        </p:txBody>
      </p:sp>
      <p:sp>
        <p:nvSpPr>
          <p:cNvPr id="14359" name="Text Box 23"/>
          <p:cNvSpPr txBox="1">
            <a:spLocks noChangeArrowheads="1"/>
          </p:cNvSpPr>
          <p:nvPr/>
        </p:nvSpPr>
        <p:spPr bwMode="auto">
          <a:xfrm rot="10705407" flipV="1">
            <a:off x="8167688" y="3511550"/>
            <a:ext cx="457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Comic Sans MS" pitchFamily="66" charset="0"/>
              </a:rPr>
              <a:t>S</a:t>
            </a:r>
          </a:p>
        </p:txBody>
      </p:sp>
      <p:sp>
        <p:nvSpPr>
          <p:cNvPr id="18441" name="Rectangle 8"/>
          <p:cNvSpPr>
            <a:spLocks noChangeArrowheads="1"/>
          </p:cNvSpPr>
          <p:nvPr/>
        </p:nvSpPr>
        <p:spPr bwMode="auto">
          <a:xfrm>
            <a:off x="8164513" y="4343400"/>
            <a:ext cx="533400" cy="576263"/>
          </a:xfrm>
          <a:prstGeom prst="rect">
            <a:avLst/>
          </a:prstGeom>
          <a:solidFill>
            <a:srgbClr val="FAB6A4"/>
          </a:solidFill>
          <a:ln w="9525">
            <a:solidFill>
              <a:schemeClr val="tx1"/>
            </a:solidFill>
            <a:miter lim="800000"/>
            <a:headEnd/>
            <a:tailEnd/>
          </a:ln>
        </p:spPr>
        <p:txBody>
          <a:bodyPr wrap="none" anchor="ctr"/>
          <a:lstStyle/>
          <a:p>
            <a:pPr algn="ctr"/>
            <a:endParaRPr lang="vi-VN" sz="2500" b="1">
              <a:latin typeface=".VnTime" pitchFamily="34" charset="0"/>
            </a:endParaRPr>
          </a:p>
        </p:txBody>
      </p:sp>
      <p:sp>
        <p:nvSpPr>
          <p:cNvPr id="14361" name="Text Box 25"/>
          <p:cNvSpPr txBox="1">
            <a:spLocks noChangeArrowheads="1"/>
          </p:cNvSpPr>
          <p:nvPr/>
        </p:nvSpPr>
        <p:spPr bwMode="auto">
          <a:xfrm rot="10705407" flipV="1">
            <a:off x="8278813" y="4457700"/>
            <a:ext cx="3048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Comic Sans MS" pitchFamily="66" charset="0"/>
              </a:rPr>
              <a:t>Đ</a:t>
            </a:r>
          </a:p>
        </p:txBody>
      </p:sp>
      <p:sp>
        <p:nvSpPr>
          <p:cNvPr id="14363" name="Text Box 27"/>
          <p:cNvSpPr txBox="1">
            <a:spLocks noChangeArrowheads="1"/>
          </p:cNvSpPr>
          <p:nvPr/>
        </p:nvSpPr>
        <p:spPr bwMode="auto">
          <a:xfrm rot="10705407" flipV="1">
            <a:off x="8153400" y="5638800"/>
            <a:ext cx="457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Comic Sans MS" pitchFamily="66" charset="0"/>
              </a:rPr>
              <a:t>Đ</a:t>
            </a:r>
          </a:p>
        </p:txBody>
      </p:sp>
      <p:sp>
        <p:nvSpPr>
          <p:cNvPr id="14365" name="Rectangle 29"/>
          <p:cNvSpPr>
            <a:spLocks noChangeArrowheads="1"/>
          </p:cNvSpPr>
          <p:nvPr/>
        </p:nvSpPr>
        <p:spPr bwMode="auto">
          <a:xfrm>
            <a:off x="8305800" y="1905000"/>
            <a:ext cx="349250" cy="457200"/>
          </a:xfrm>
          <a:prstGeom prst="rect">
            <a:avLst/>
          </a:prstGeom>
          <a:noFill/>
          <a:ln w="9525">
            <a:noFill/>
            <a:miter lim="800000"/>
            <a:headEnd/>
            <a:tailEnd/>
          </a:ln>
        </p:spPr>
        <p:txBody>
          <a:bodyPr>
            <a:spAutoFit/>
          </a:bodyPr>
          <a:lstStyle/>
          <a:p>
            <a:r>
              <a:rPr lang="en-US" sz="2400" b="1">
                <a:solidFill>
                  <a:srgbClr val="0000FF"/>
                </a:solidFill>
                <a:latin typeface="Comic Sans MS" pitchFamily="66" charset="0"/>
              </a:rPr>
              <a:t>Đ</a:t>
            </a:r>
          </a:p>
        </p:txBody>
      </p:sp>
      <p:sp>
        <p:nvSpPr>
          <p:cNvPr id="18445" name="Text Box 30"/>
          <p:cNvSpPr txBox="1">
            <a:spLocks noChangeArrowheads="1"/>
          </p:cNvSpPr>
          <p:nvPr/>
        </p:nvSpPr>
        <p:spPr bwMode="auto">
          <a:xfrm>
            <a:off x="304800" y="3200400"/>
            <a:ext cx="7445375" cy="366713"/>
          </a:xfrm>
          <a:prstGeom prst="rect">
            <a:avLst/>
          </a:prstGeom>
          <a:noFill/>
          <a:ln w="9525">
            <a:noFill/>
            <a:miter lim="800000"/>
            <a:headEnd/>
            <a:tailEnd/>
          </a:ln>
        </p:spPr>
        <p:txBody>
          <a:bodyPr>
            <a:spAutoFit/>
          </a:bodyPr>
          <a:lstStyle/>
          <a:p>
            <a:pPr>
              <a:spcBef>
                <a:spcPct val="50000"/>
              </a:spcBef>
            </a:pPr>
            <a:endParaRPr lang="vi-VN">
              <a:latin typeface="Comic Sans MS" pitchFamily="66" charset="0"/>
            </a:endParaRPr>
          </a:p>
        </p:txBody>
      </p:sp>
      <p:sp>
        <p:nvSpPr>
          <p:cNvPr id="18446" name="Text Box 31"/>
          <p:cNvSpPr txBox="1">
            <a:spLocks noChangeArrowheads="1"/>
          </p:cNvSpPr>
          <p:nvPr/>
        </p:nvSpPr>
        <p:spPr bwMode="auto">
          <a:xfrm>
            <a:off x="0" y="3352800"/>
            <a:ext cx="7813675" cy="1066800"/>
          </a:xfrm>
          <a:prstGeom prst="rect">
            <a:avLst/>
          </a:prstGeom>
          <a:noFill/>
          <a:ln w="9525">
            <a:noFill/>
            <a:miter lim="800000"/>
            <a:headEnd/>
            <a:tailEnd/>
          </a:ln>
        </p:spPr>
        <p:txBody>
          <a:bodyPr>
            <a:spAutoFit/>
          </a:bodyPr>
          <a:lstStyle/>
          <a:p>
            <a:r>
              <a:rPr lang="en-US" sz="3200" b="1">
                <a:solidFill>
                  <a:srgbClr val="00CC00"/>
                </a:solidFill>
                <a:latin typeface="Times New Roman" pitchFamily="18" charset="0"/>
                <a:cs typeface="Times New Roman" pitchFamily="18" charset="0"/>
              </a:rPr>
              <a:t>3. Chỉ có động vật mới cần không khí để thở còn thực vật thì không.</a:t>
            </a:r>
          </a:p>
        </p:txBody>
      </p:sp>
      <p:sp>
        <p:nvSpPr>
          <p:cNvPr id="18447" name="Rectangle 10"/>
          <p:cNvSpPr>
            <a:spLocks noChangeArrowheads="1"/>
          </p:cNvSpPr>
          <p:nvPr/>
        </p:nvSpPr>
        <p:spPr bwMode="auto">
          <a:xfrm>
            <a:off x="0" y="2743200"/>
            <a:ext cx="8377238" cy="576263"/>
          </a:xfrm>
          <a:prstGeom prst="rect">
            <a:avLst/>
          </a:prstGeom>
          <a:noFill/>
          <a:ln w="9525">
            <a:noFill/>
            <a:miter lim="800000"/>
            <a:headEnd/>
            <a:tailEnd/>
          </a:ln>
        </p:spPr>
        <p:txBody>
          <a:bodyPr/>
          <a:lstStyle/>
          <a:p>
            <a:pPr marL="342900" indent="-342900">
              <a:spcBef>
                <a:spcPct val="20000"/>
              </a:spcBef>
            </a:pPr>
            <a:r>
              <a:rPr lang="en-US" sz="3200" b="1">
                <a:solidFill>
                  <a:srgbClr val="0000FF"/>
                </a:solidFill>
                <a:latin typeface="Times New Roman" pitchFamily="18" charset="0"/>
                <a:cs typeface="Times New Roman" pitchFamily="18" charset="0"/>
              </a:rPr>
              <a:t>2. Cây chỉ cần bón phân, tưới nước là đủ rồi.</a:t>
            </a:r>
          </a:p>
        </p:txBody>
      </p:sp>
      <p:sp>
        <p:nvSpPr>
          <p:cNvPr id="18448" name="Text Box 19"/>
          <p:cNvSpPr txBox="1">
            <a:spLocks noChangeArrowheads="1"/>
          </p:cNvSpPr>
          <p:nvPr/>
        </p:nvSpPr>
        <p:spPr bwMode="auto">
          <a:xfrm>
            <a:off x="0" y="4343400"/>
            <a:ext cx="7696200" cy="946150"/>
          </a:xfrm>
          <a:prstGeom prst="rect">
            <a:avLst/>
          </a:prstGeom>
          <a:noFill/>
          <a:ln w="9525">
            <a:noFill/>
            <a:miter lim="800000"/>
            <a:headEnd/>
            <a:tailEnd/>
          </a:ln>
        </p:spPr>
        <p:txBody>
          <a:bodyPr>
            <a:spAutoFit/>
          </a:bodyPr>
          <a:lstStyle/>
          <a:p>
            <a:pPr>
              <a:spcBef>
                <a:spcPct val="20000"/>
              </a:spcBef>
            </a:pPr>
            <a:r>
              <a:rPr lang="en-US" sz="2800" b="1">
                <a:solidFill>
                  <a:srgbClr val="0000FF"/>
                </a:solidFill>
                <a:latin typeface="Times New Roman" pitchFamily="18" charset="0"/>
                <a:cs typeface="Times New Roman" pitchFamily="18" charset="0"/>
              </a:rPr>
              <a:t>4.  Ánh sáng là một trong các yếu tố cần thiết cho cây.</a:t>
            </a:r>
            <a:endParaRPr lang="en-US" sz="2800">
              <a:latin typeface="Times New Roman" pitchFamily="18" charset="0"/>
              <a:cs typeface="Times New Roman" pitchFamily="18" charset="0"/>
            </a:endParaRPr>
          </a:p>
        </p:txBody>
      </p:sp>
      <p:sp>
        <p:nvSpPr>
          <p:cNvPr id="18449" name="Text Box 20"/>
          <p:cNvSpPr txBox="1">
            <a:spLocks noChangeArrowheads="1"/>
          </p:cNvSpPr>
          <p:nvPr/>
        </p:nvSpPr>
        <p:spPr bwMode="auto">
          <a:xfrm>
            <a:off x="0" y="1828800"/>
            <a:ext cx="7696200" cy="946150"/>
          </a:xfrm>
          <a:prstGeom prst="rect">
            <a:avLst/>
          </a:prstGeom>
          <a:noFill/>
          <a:ln w="9525">
            <a:noFill/>
            <a:miter lim="800000"/>
            <a:headEnd/>
            <a:tailEnd/>
          </a:ln>
        </p:spPr>
        <p:txBody>
          <a:bodyPr>
            <a:spAutoFit/>
          </a:bodyPr>
          <a:lstStyle/>
          <a:p>
            <a:pPr>
              <a:spcBef>
                <a:spcPct val="20000"/>
              </a:spcBef>
            </a:pPr>
            <a:r>
              <a:rPr lang="en-US" sz="2800" b="1">
                <a:solidFill>
                  <a:srgbClr val="00CC00"/>
                </a:solidFill>
                <a:latin typeface="Times New Roman" pitchFamily="18" charset="0"/>
                <a:cs typeface="Times New Roman" pitchFamily="18" charset="0"/>
              </a:rPr>
              <a:t>1. Nếu thiếu chất khoáng, cây sẽ không phát triển bình thường được.</a:t>
            </a:r>
            <a:endParaRPr lang="en-US" sz="2800">
              <a:solidFill>
                <a:srgbClr val="00CC00"/>
              </a:solidFill>
              <a:latin typeface="Times New Roman" pitchFamily="18" charset="0"/>
              <a:cs typeface="Times New Roman" pitchFamily="18" charset="0"/>
            </a:endParaRPr>
          </a:p>
        </p:txBody>
      </p:sp>
      <p:sp>
        <p:nvSpPr>
          <p:cNvPr id="18450" name="Text Box 21"/>
          <p:cNvSpPr txBox="1">
            <a:spLocks noChangeArrowheads="1"/>
          </p:cNvSpPr>
          <p:nvPr/>
        </p:nvSpPr>
        <p:spPr bwMode="auto">
          <a:xfrm>
            <a:off x="228600" y="533400"/>
            <a:ext cx="8610600" cy="946150"/>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cs typeface="Times New Roman" pitchFamily="18" charset="0"/>
              </a:rPr>
              <a:t>* Hãy điền vào ô trống các chữ Đ(đúng), S(sai) cho các câu trả lời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65"/>
                                        </p:tgtEl>
                                        <p:attrNameLst>
                                          <p:attrName>style.visibility</p:attrName>
                                        </p:attrNameLst>
                                      </p:cBhvr>
                                      <p:to>
                                        <p:strVal val="visible"/>
                                      </p:to>
                                    </p:set>
                                    <p:animEffect transition="in" filter="blinds(horizontal)">
                                      <p:cBhvr>
                                        <p:cTn id="7" dur="500"/>
                                        <p:tgtEl>
                                          <p:spTgt spid="14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58"/>
                                        </p:tgtEl>
                                        <p:attrNameLst>
                                          <p:attrName>style.visibility</p:attrName>
                                        </p:attrNameLst>
                                      </p:cBhvr>
                                      <p:to>
                                        <p:strVal val="visible"/>
                                      </p:to>
                                    </p:set>
                                    <p:animEffect transition="in" filter="blinds(horizontal)">
                                      <p:cBhvr>
                                        <p:cTn id="12" dur="500"/>
                                        <p:tgtEl>
                                          <p:spTgt spid="14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9"/>
                                        </p:tgtEl>
                                        <p:attrNameLst>
                                          <p:attrName>style.visibility</p:attrName>
                                        </p:attrNameLst>
                                      </p:cBhvr>
                                      <p:to>
                                        <p:strVal val="visible"/>
                                      </p:to>
                                    </p:set>
                                    <p:animEffect transition="in" filter="blinds(horizontal)">
                                      <p:cBhvr>
                                        <p:cTn id="17" dur="500"/>
                                        <p:tgtEl>
                                          <p:spTgt spid="143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61"/>
                                        </p:tgtEl>
                                        <p:attrNameLst>
                                          <p:attrName>style.visibility</p:attrName>
                                        </p:attrNameLst>
                                      </p:cBhvr>
                                      <p:to>
                                        <p:strVal val="visible"/>
                                      </p:to>
                                    </p:set>
                                    <p:animEffect transition="in" filter="blinds(horizontal)">
                                      <p:cBhvr>
                                        <p:cTn id="22" dur="500"/>
                                        <p:tgtEl>
                                          <p:spTgt spid="143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63"/>
                                        </p:tgtEl>
                                        <p:attrNameLst>
                                          <p:attrName>style.visibility</p:attrName>
                                        </p:attrNameLst>
                                      </p:cBhvr>
                                      <p:to>
                                        <p:strVal val="visible"/>
                                      </p:to>
                                    </p:set>
                                    <p:animEffect transition="in" filter="blinds(horizontal)">
                                      <p:cBhvr>
                                        <p:cTn id="27" dur="500"/>
                                        <p:tgtEl>
                                          <p:spTgt spid="14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p:bldP spid="14359" grpId="0"/>
      <p:bldP spid="14361" grpId="0"/>
      <p:bldP spid="14363" grpId="0"/>
      <p:bldP spid="143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0" y="2582863"/>
            <a:ext cx="9144000" cy="1938337"/>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defRPr/>
            </a:pPr>
            <a:r>
              <a:rPr lang="en-US" sz="2800" b="1"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Thực vật cần có đủ nước, chất khoáng, không khí và ánh sáng thì mới sống và phát triển bình thường. </a:t>
            </a:r>
            <a:endParaRPr lang="en-US" sz="4000" smtClean="0">
              <a:latin typeface="Times New Roman" pitchFamily="18" charset="0"/>
              <a:cs typeface="Times New Roman" pitchFamily="18" charset="0"/>
            </a:endParaRPr>
          </a:p>
        </p:txBody>
      </p:sp>
      <p:sp>
        <p:nvSpPr>
          <p:cNvPr id="2" name="Rectangle 1"/>
          <p:cNvSpPr>
            <a:spLocks noChangeArrowheads="1"/>
          </p:cNvSpPr>
          <p:nvPr/>
        </p:nvSpPr>
        <p:spPr bwMode="auto">
          <a:xfrm>
            <a:off x="3200400" y="1676400"/>
            <a:ext cx="1822450" cy="708025"/>
          </a:xfrm>
          <a:prstGeom prst="rect">
            <a:avLst/>
          </a:prstGeom>
          <a:noFill/>
          <a:ln w="9525">
            <a:noFill/>
            <a:miter lim="800000"/>
            <a:headEnd/>
            <a:tailEnd/>
          </a:ln>
        </p:spPr>
        <p:txBody>
          <a:bodyPr wrap="none">
            <a:spAutoFit/>
          </a:bodyPr>
          <a:lstStyle/>
          <a:p>
            <a:pPr marL="342900" indent="-342900">
              <a:spcBef>
                <a:spcPct val="20000"/>
              </a:spcBef>
            </a:pPr>
            <a:r>
              <a:rPr lang="en-US" sz="4000" b="1">
                <a:solidFill>
                  <a:srgbClr val="7030A0"/>
                </a:solidFill>
                <a:latin typeface="Times New Roman" pitchFamily="18" charset="0"/>
                <a:cs typeface="Times New Roman" pitchFamily="18" charset="0"/>
              </a:rPr>
              <a:t>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istrator\My Documents\My Pictures\Picture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3" name="Picture 2" descr="BAR53"/>
          <p:cNvPicPr>
            <a:picLocks noChangeAspect="1" noChangeArrowheads="1"/>
          </p:cNvPicPr>
          <p:nvPr/>
        </p:nvPicPr>
        <p:blipFill>
          <a:blip r:embed="rId3"/>
          <a:srcRect/>
          <a:stretch>
            <a:fillRect/>
          </a:stretch>
        </p:blipFill>
        <p:spPr bwMode="auto">
          <a:xfrm>
            <a:off x="0" y="5257800"/>
            <a:ext cx="9144000" cy="1600200"/>
          </a:xfrm>
          <a:prstGeom prst="rect">
            <a:avLst/>
          </a:prstGeom>
          <a:noFill/>
          <a:ln w="9525">
            <a:noFill/>
            <a:miter lim="800000"/>
            <a:headEnd/>
            <a:tailEnd/>
          </a:ln>
        </p:spPr>
      </p:pic>
      <p:pic>
        <p:nvPicPr>
          <p:cNvPr id="20484" name="Picture 4" descr="BAR53"/>
          <p:cNvPicPr>
            <a:picLocks noChangeAspect="1" noChangeArrowheads="1"/>
          </p:cNvPicPr>
          <p:nvPr/>
        </p:nvPicPr>
        <p:blipFill>
          <a:blip r:embed="rId3"/>
          <a:srcRect/>
          <a:stretch>
            <a:fillRect/>
          </a:stretch>
        </p:blipFill>
        <p:spPr bwMode="auto">
          <a:xfrm>
            <a:off x="0" y="0"/>
            <a:ext cx="9144000" cy="1143000"/>
          </a:xfrm>
          <a:prstGeom prst="rect">
            <a:avLst/>
          </a:prstGeom>
          <a:noFill/>
          <a:ln w="9525">
            <a:noFill/>
            <a:miter lim="800000"/>
            <a:headEnd/>
            <a:tailEnd/>
          </a:ln>
        </p:spPr>
      </p:pic>
      <p:sp>
        <p:nvSpPr>
          <p:cNvPr id="20485" name="WordArt 7"/>
          <p:cNvSpPr>
            <a:spLocks noChangeArrowheads="1" noChangeShapeType="1" noTextEdit="1"/>
          </p:cNvSpPr>
          <p:nvPr/>
        </p:nvSpPr>
        <p:spPr bwMode="auto">
          <a:xfrm>
            <a:off x="609600" y="1295400"/>
            <a:ext cx="7543800" cy="35814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cs typeface="Arial"/>
              </a:rPr>
              <a:t>CHÀO  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10"/>
          <p:cNvPicPr>
            <a:picLocks noChangeAspect="1" noChangeArrowheads="1" noCrop="1"/>
          </p:cNvPicPr>
          <p:nvPr/>
        </p:nvPicPr>
        <p:blipFill>
          <a:blip r:embed="rId2"/>
          <a:srcRect/>
          <a:stretch>
            <a:fillRect/>
          </a:stretch>
        </p:blipFill>
        <p:spPr bwMode="auto">
          <a:xfrm>
            <a:off x="2514600" y="381000"/>
            <a:ext cx="2057400" cy="1976438"/>
          </a:xfrm>
          <a:prstGeom prst="rect">
            <a:avLst/>
          </a:prstGeom>
          <a:noFill/>
          <a:ln w="9525">
            <a:noFill/>
            <a:miter lim="800000"/>
            <a:headEnd/>
            <a:tailEnd/>
          </a:ln>
        </p:spPr>
      </p:pic>
      <p:sp>
        <p:nvSpPr>
          <p:cNvPr id="28679" name="Text Box 7"/>
          <p:cNvSpPr txBox="1">
            <a:spLocks noChangeArrowheads="1"/>
          </p:cNvSpPr>
          <p:nvPr/>
        </p:nvSpPr>
        <p:spPr bwMode="auto">
          <a:xfrm>
            <a:off x="101600" y="2357438"/>
            <a:ext cx="9144000" cy="132397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 Nêu vai trò của nhiệt đối với con người, động vật và thực vật?</a:t>
            </a:r>
          </a:p>
        </p:txBody>
      </p:sp>
      <p:sp>
        <p:nvSpPr>
          <p:cNvPr id="28680" name="Text Box 8"/>
          <p:cNvSpPr txBox="1">
            <a:spLocks noChangeArrowheads="1"/>
          </p:cNvSpPr>
          <p:nvPr/>
        </p:nvSpPr>
        <p:spPr bwMode="auto">
          <a:xfrm>
            <a:off x="0" y="3954463"/>
            <a:ext cx="9144000" cy="1323975"/>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 Điều gì xảy ra nếu Trái Đất không được mặt trời sưởi ấm?</a:t>
            </a:r>
            <a:endParaRPr lang="en-US" sz="400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9"/>
                                        </p:tgtEl>
                                        <p:attrNameLst>
                                          <p:attrName>style.visibility</p:attrName>
                                        </p:attrNameLst>
                                      </p:cBhvr>
                                      <p:to>
                                        <p:strVal val="visible"/>
                                      </p:to>
                                    </p:set>
                                    <p:anim calcmode="discrete" valueType="clr">
                                      <p:cBhvr override="childStyle">
                                        <p:cTn id="7" dur="80"/>
                                        <p:tgtEl>
                                          <p:spTgt spid="286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9"/>
                                        </p:tgtEl>
                                        <p:attrNameLst>
                                          <p:attrName>fillcolor</p:attrName>
                                        </p:attrNameLst>
                                      </p:cBhvr>
                                      <p:tavLst>
                                        <p:tav tm="0">
                                          <p:val>
                                            <p:clrVal>
                                              <a:schemeClr val="accent2"/>
                                            </p:clrVal>
                                          </p:val>
                                        </p:tav>
                                        <p:tav tm="50000">
                                          <p:val>
                                            <p:clrVal>
                                              <a:schemeClr val="hlink"/>
                                            </p:clrVal>
                                          </p:val>
                                        </p:tav>
                                      </p:tavLst>
                                    </p:anim>
                                    <p:set>
                                      <p:cBhvr>
                                        <p:cTn id="9" dur="80"/>
                                        <p:tgtEl>
                                          <p:spTgt spid="286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8680"/>
                                        </p:tgtEl>
                                        <p:attrNameLst>
                                          <p:attrName>style.visibility</p:attrName>
                                        </p:attrNameLst>
                                      </p:cBhvr>
                                      <p:to>
                                        <p:strVal val="visible"/>
                                      </p:to>
                                    </p:set>
                                    <p:anim calcmode="discrete" valueType="clr">
                                      <p:cBhvr override="childStyle">
                                        <p:cTn id="14"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680"/>
                                        </p:tgtEl>
                                        <p:attrNameLst>
                                          <p:attrName>fillcolor</p:attrName>
                                        </p:attrNameLst>
                                      </p:cBhvr>
                                      <p:tavLst>
                                        <p:tav tm="0">
                                          <p:val>
                                            <p:clrVal>
                                              <a:schemeClr val="accent2"/>
                                            </p:clrVal>
                                          </p:val>
                                        </p:tav>
                                        <p:tav tm="50000">
                                          <p:val>
                                            <p:clrVal>
                                              <a:schemeClr val="hlink"/>
                                            </p:clrVal>
                                          </p:val>
                                        </p:tav>
                                      </p:tavLst>
                                    </p:anim>
                                    <p:set>
                                      <p:cBhvr>
                                        <p:cTn id="16" dur="80"/>
                                        <p:tgtEl>
                                          <p:spTgt spid="286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533400" y="3200400"/>
            <a:ext cx="8153400" cy="5105400"/>
          </a:xfrm>
          <a:prstGeom prst="rect">
            <a:avLst/>
          </a:prstGeom>
        </p:spPr>
        <p:txBody>
          <a:bodyPr wrap="none" fromWordArt="1">
            <a:prstTxWarp prst="textPlain">
              <a:avLst>
                <a:gd name="adj" fmla="val 50000"/>
              </a:avLst>
            </a:prstTxWarp>
          </a:bodyPr>
          <a:lstStyle/>
          <a:p>
            <a:pPr algn="ctr">
              <a:defRPr/>
            </a:pP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Thực</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vật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cần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gì</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để</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sống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defRPr/>
            </a:pPr>
            <a:endPar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4099" name="Group 5"/>
          <p:cNvGrpSpPr>
            <a:grpSpLocks/>
          </p:cNvGrpSpPr>
          <p:nvPr/>
        </p:nvGrpSpPr>
        <p:grpSpPr bwMode="auto">
          <a:xfrm>
            <a:off x="0" y="0"/>
            <a:ext cx="9144000" cy="6858000"/>
            <a:chOff x="8" y="0"/>
            <a:chExt cx="5760" cy="4320"/>
          </a:xfrm>
        </p:grpSpPr>
        <p:pic>
          <p:nvPicPr>
            <p:cNvPr id="4111"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4112"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4113" name="Group 8"/>
            <p:cNvGrpSpPr>
              <a:grpSpLocks/>
            </p:cNvGrpSpPr>
            <p:nvPr/>
          </p:nvGrpSpPr>
          <p:grpSpPr bwMode="auto">
            <a:xfrm>
              <a:off x="8" y="0"/>
              <a:ext cx="5760" cy="4320"/>
              <a:chOff x="672" y="0"/>
              <a:chExt cx="5760" cy="4320"/>
            </a:xfrm>
          </p:grpSpPr>
          <p:pic>
            <p:nvPicPr>
              <p:cNvPr id="4114"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4115"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4116"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4117"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4" name="WordArt 5"/>
          <p:cNvSpPr>
            <a:spLocks noChangeArrowheads="1" noChangeShapeType="1" noTextEdit="1"/>
          </p:cNvSpPr>
          <p:nvPr/>
        </p:nvSpPr>
        <p:spPr bwMode="auto">
          <a:xfrm>
            <a:off x="1828800" y="1189038"/>
            <a:ext cx="5181600" cy="715962"/>
          </a:xfrm>
          <a:prstGeom prst="rect">
            <a:avLst/>
          </a:prstGeom>
        </p:spPr>
        <p:txBody>
          <a:bodyPr wrap="none" fromWordArt="1">
            <a:prstTxWarp prst="textPlain">
              <a:avLst>
                <a:gd name="adj" fmla="val 50000"/>
              </a:avLst>
            </a:prstTxWarp>
          </a:bodyPr>
          <a:lstStyle/>
          <a:p>
            <a:pPr algn="ctr"/>
            <a:r>
              <a:rPr lang="en-US"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Khoa học</a:t>
            </a:r>
          </a:p>
        </p:txBody>
      </p:sp>
      <p:grpSp>
        <p:nvGrpSpPr>
          <p:cNvPr id="4101" name="Group 18"/>
          <p:cNvGrpSpPr>
            <a:grpSpLocks/>
          </p:cNvGrpSpPr>
          <p:nvPr/>
        </p:nvGrpSpPr>
        <p:grpSpPr bwMode="auto">
          <a:xfrm>
            <a:off x="3200400" y="5410200"/>
            <a:ext cx="2438400" cy="1295400"/>
            <a:chOff x="5225" y="9335"/>
            <a:chExt cx="2520" cy="1750"/>
          </a:xfrm>
        </p:grpSpPr>
        <p:sp>
          <p:nvSpPr>
            <p:cNvPr id="1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5" cstate="print"/>
              <a:srcRect/>
              <a:stretch>
                <a:fillRect/>
              </a:stretch>
            </a:blipFill>
            <a:ln w="9525">
              <a:noFill/>
              <a:round/>
              <a:headEnd/>
              <a:tailEnd/>
            </a:ln>
            <a:effectLst>
              <a:outerShdw dist="107763" dir="2700000" algn="ctr" rotWithShape="0">
                <a:srgbClr val="C0C0C0"/>
              </a:outerShdw>
            </a:effectLst>
          </p:spPr>
          <p:txBody>
            <a:bodyPr/>
            <a:lstStyle/>
            <a:p>
              <a:pPr eaLnBrk="0" fontAlgn="auto" hangingPunct="0">
                <a:spcBef>
                  <a:spcPts val="0"/>
                </a:spcBef>
                <a:spcAft>
                  <a:spcPts val="0"/>
                </a:spcAft>
                <a:defRPr/>
              </a:pPr>
              <a:endParaRPr lang="en-US">
                <a:latin typeface="+mn-lt"/>
                <a:cs typeface="Arial" charset="0"/>
              </a:endParaRPr>
            </a:p>
          </p:txBody>
        </p:sp>
        <p:pic>
          <p:nvPicPr>
            <p:cNvPr id="4103" name="Picture 26" descr="cosmoS"/>
            <p:cNvPicPr>
              <a:picLocks noChangeAspect="1" noChangeArrowheads="1"/>
            </p:cNvPicPr>
            <p:nvPr/>
          </p:nvPicPr>
          <p:blipFill>
            <a:blip r:embed="rId6"/>
            <a:srcRect/>
            <a:stretch>
              <a:fillRect/>
            </a:stretch>
          </p:blipFill>
          <p:spPr bwMode="auto">
            <a:xfrm>
              <a:off x="6302" y="9335"/>
              <a:ext cx="1080" cy="888"/>
            </a:xfrm>
            <a:prstGeom prst="rect">
              <a:avLst/>
            </a:prstGeom>
            <a:noFill/>
            <a:ln w="9525">
              <a:noFill/>
              <a:miter lim="800000"/>
              <a:headEnd/>
              <a:tailEnd/>
            </a:ln>
          </p:spPr>
        </p:pic>
        <p:pic>
          <p:nvPicPr>
            <p:cNvPr id="4104" name="Picture 25" descr="BOOK2"/>
            <p:cNvPicPr>
              <a:picLocks noChangeAspect="1" noChangeArrowheads="1"/>
            </p:cNvPicPr>
            <p:nvPr/>
          </p:nvPicPr>
          <p:blipFill>
            <a:blip r:embed="rId7"/>
            <a:srcRect/>
            <a:stretch>
              <a:fillRect/>
            </a:stretch>
          </p:blipFill>
          <p:spPr bwMode="auto">
            <a:xfrm>
              <a:off x="6014" y="10122"/>
              <a:ext cx="1260" cy="900"/>
            </a:xfrm>
            <a:prstGeom prst="rect">
              <a:avLst/>
            </a:prstGeom>
            <a:noFill/>
            <a:ln w="9525">
              <a:noFill/>
              <a:miter lim="800000"/>
              <a:headEnd/>
              <a:tailEnd/>
            </a:ln>
          </p:spPr>
        </p:pic>
        <p:pic>
          <p:nvPicPr>
            <p:cNvPr id="4105" name="Picture 24" descr="BOOK1"/>
            <p:cNvPicPr>
              <a:picLocks noChangeAspect="1" noChangeArrowheads="1"/>
            </p:cNvPicPr>
            <p:nvPr/>
          </p:nvPicPr>
          <p:blipFill>
            <a:blip r:embed="rId8"/>
            <a:srcRect/>
            <a:stretch>
              <a:fillRect/>
            </a:stretch>
          </p:blipFill>
          <p:spPr bwMode="auto">
            <a:xfrm>
              <a:off x="5842" y="9848"/>
              <a:ext cx="1635" cy="795"/>
            </a:xfrm>
            <a:prstGeom prst="rect">
              <a:avLst/>
            </a:prstGeom>
            <a:noFill/>
            <a:ln w="9525">
              <a:noFill/>
              <a:miter lim="800000"/>
              <a:headEnd/>
              <a:tailEnd/>
            </a:ln>
          </p:spPr>
        </p:pic>
        <p:pic>
          <p:nvPicPr>
            <p:cNvPr id="4106" name="Picture 23" descr="QUILLPEN"/>
            <p:cNvPicPr>
              <a:picLocks noChangeAspect="1" noChangeArrowheads="1"/>
            </p:cNvPicPr>
            <p:nvPr/>
          </p:nvPicPr>
          <p:blipFill>
            <a:blip r:embed="rId9"/>
            <a:srcRect/>
            <a:stretch>
              <a:fillRect/>
            </a:stretch>
          </p:blipFill>
          <p:spPr bwMode="auto">
            <a:xfrm>
              <a:off x="5615" y="9336"/>
              <a:ext cx="702" cy="1396"/>
            </a:xfrm>
            <a:prstGeom prst="rect">
              <a:avLst/>
            </a:prstGeom>
            <a:noFill/>
            <a:ln w="9525">
              <a:noFill/>
              <a:miter lim="800000"/>
              <a:headEnd/>
              <a:tailEnd/>
            </a:ln>
          </p:spPr>
        </p:pic>
        <p:sp>
          <p:nvSpPr>
            <p:cNvPr id="4107" name="Text Box 22"/>
            <p:cNvSpPr txBox="1">
              <a:spLocks noChangeArrowheads="1"/>
            </p:cNvSpPr>
            <p:nvPr/>
          </p:nvSpPr>
          <p:spPr bwMode="auto">
            <a:xfrm>
              <a:off x="5867" y="9897"/>
              <a:ext cx="900" cy="540"/>
            </a:xfrm>
            <a:prstGeom prst="rect">
              <a:avLst/>
            </a:prstGeom>
            <a:noFill/>
            <a:ln w="9525">
              <a:noFill/>
              <a:miter lim="800000"/>
              <a:headEnd/>
              <a:tailEnd/>
            </a:ln>
          </p:spPr>
          <p:txBody>
            <a:bodyPr/>
            <a:lstStyle/>
            <a:p>
              <a:pPr algn="r"/>
              <a:r>
                <a:rPr lang="en-US" sz="800" b="1">
                  <a:latin typeface="VnBangkok" pitchFamily="2" charset="0"/>
                  <a:cs typeface="Times New Roman" pitchFamily="18" charset="0"/>
                </a:rPr>
                <a:t> </a:t>
              </a:r>
              <a:endParaRPr lang="en-US" sz="4800">
                <a:latin typeface="Calibri" pitchFamily="34" charset="0"/>
                <a:cs typeface="Times New Roman" pitchFamily="18" charset="0"/>
              </a:endParaRPr>
            </a:p>
          </p:txBody>
        </p:sp>
        <p:sp>
          <p:nvSpPr>
            <p:cNvPr id="4108" name="Text Box 21"/>
            <p:cNvSpPr txBox="1">
              <a:spLocks noChangeArrowheads="1"/>
            </p:cNvSpPr>
            <p:nvPr/>
          </p:nvSpPr>
          <p:spPr bwMode="auto">
            <a:xfrm>
              <a:off x="6665" y="9863"/>
              <a:ext cx="577" cy="370"/>
            </a:xfrm>
            <a:prstGeom prst="rect">
              <a:avLst/>
            </a:prstGeom>
            <a:noFill/>
            <a:ln w="9525">
              <a:noFill/>
              <a:miter lim="800000"/>
              <a:headEnd/>
              <a:tailEnd/>
            </a:ln>
          </p:spPr>
          <p:txBody>
            <a:bodyPr/>
            <a:lstStyle/>
            <a:p>
              <a:endParaRPr lang="vi-VN" sz="4800">
                <a:latin typeface="Calibri" pitchFamily="34" charset="0"/>
              </a:endParaRPr>
            </a:p>
          </p:txBody>
        </p:sp>
        <p:sp>
          <p:nvSpPr>
            <p:cNvPr id="4109"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b="1" kern="10">
                  <a:ln w="9525">
                    <a:noFill/>
                    <a:round/>
                    <a:headEnd/>
                    <a:tailEnd/>
                  </a:ln>
                  <a:solidFill>
                    <a:srgbClr val="FFFFFF"/>
                  </a:solidFill>
                  <a:latin typeface="VNbritannic"/>
                </a:rPr>
                <a:t>NÀM </a:t>
              </a:r>
            </a:p>
          </p:txBody>
        </p:sp>
        <p:sp>
          <p:nvSpPr>
            <p:cNvPr id="4110" name="Text Box 19"/>
            <p:cNvSpPr txBox="1">
              <a:spLocks noChangeArrowheads="1"/>
            </p:cNvSpPr>
            <p:nvPr/>
          </p:nvSpPr>
          <p:spPr bwMode="auto">
            <a:xfrm>
              <a:off x="6623" y="10049"/>
              <a:ext cx="720" cy="540"/>
            </a:xfrm>
            <a:prstGeom prst="rect">
              <a:avLst/>
            </a:prstGeom>
            <a:noFill/>
            <a:ln w="9525">
              <a:noFill/>
              <a:miter lim="800000"/>
              <a:headEnd/>
              <a:tailEnd/>
            </a:ln>
          </p:spPr>
          <p:txBody>
            <a:bodyPr/>
            <a:lstStyle/>
            <a:p>
              <a:endParaRPr lang="vi-VN" sz="4800">
                <a:latin typeface="Calibri" pitchFamily="34" charset="0"/>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0" y="5334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Khoa học</a:t>
            </a:r>
          </a:p>
        </p:txBody>
      </p:sp>
      <p:sp>
        <p:nvSpPr>
          <p:cNvPr id="3079" name="Text Box 7"/>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Thực vật cần gì để sống.</a:t>
            </a:r>
          </a:p>
        </p:txBody>
      </p:sp>
      <p:pic>
        <p:nvPicPr>
          <p:cNvPr id="3080" name="Picture 2" descr="0.Trang_114.jpg"/>
          <p:cNvPicPr>
            <a:picLocks noChangeAspect="1" noChangeArrowheads="1"/>
          </p:cNvPicPr>
          <p:nvPr/>
        </p:nvPicPr>
        <p:blipFill>
          <a:blip r:embed="rId2"/>
          <a:srcRect/>
          <a:stretch>
            <a:fillRect/>
          </a:stretch>
        </p:blipFill>
        <p:spPr bwMode="auto">
          <a:xfrm>
            <a:off x="88900" y="4343400"/>
            <a:ext cx="9055100" cy="2514600"/>
          </a:xfrm>
          <a:prstGeom prst="rect">
            <a:avLst/>
          </a:prstGeom>
          <a:noFill/>
          <a:ln w="9525">
            <a:noFill/>
            <a:miter lim="800000"/>
            <a:headEnd/>
            <a:tailEnd/>
          </a:ln>
        </p:spPr>
      </p:pic>
      <p:sp>
        <p:nvSpPr>
          <p:cNvPr id="3081" name="Text Box 9"/>
          <p:cNvSpPr txBox="1">
            <a:spLocks noChangeArrowheads="1"/>
          </p:cNvSpPr>
          <p:nvPr/>
        </p:nvSpPr>
        <p:spPr bwMode="auto">
          <a:xfrm>
            <a:off x="0" y="2667000"/>
            <a:ext cx="9144000" cy="1800225"/>
          </a:xfrm>
          <a:prstGeom prst="rect">
            <a:avLst/>
          </a:prstGeom>
          <a:noFill/>
          <a:ln w="9525">
            <a:noFill/>
            <a:miter lim="800000"/>
            <a:headEnd/>
            <a:tailEnd/>
          </a:ln>
        </p:spPr>
        <p:txBody>
          <a:bodyPr>
            <a:spAutoFit/>
          </a:bodyPr>
          <a:lstStyle/>
          <a:p>
            <a:pPr algn="just">
              <a:spcBef>
                <a:spcPct val="50000"/>
              </a:spcBef>
            </a:pPr>
            <a:r>
              <a:rPr lang="en-US" sz="2800" b="1">
                <a:solidFill>
                  <a:srgbClr val="0000FF"/>
                </a:solidFill>
                <a:latin typeface="Times New Roman" pitchFamily="18" charset="0"/>
                <a:cs typeface="Times New Roman" pitchFamily="18" charset="0"/>
              </a:rPr>
              <a:t>  - Có năm cây đậu như hình vẽ. Bốn cây được trồng trong chậu có chứa đất màu (đất trồng có chứa chất khoáng) như nhau. Một cây được trồng trong một chậu sỏi đã được rửa sạch. </a:t>
            </a:r>
          </a:p>
        </p:txBody>
      </p:sp>
      <p:sp>
        <p:nvSpPr>
          <p:cNvPr id="3082" name="Text Box 10"/>
          <p:cNvSpPr txBox="1">
            <a:spLocks noChangeArrowheads="1"/>
          </p:cNvSpPr>
          <p:nvPr/>
        </p:nvSpPr>
        <p:spPr bwMode="auto">
          <a:xfrm>
            <a:off x="0" y="15240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Điều kiện sống của từng cây. </a:t>
            </a:r>
          </a:p>
        </p:txBody>
      </p:sp>
      <p:sp>
        <p:nvSpPr>
          <p:cNvPr id="3083" name="Text Box 11"/>
          <p:cNvSpPr txBox="1">
            <a:spLocks noChangeArrowheads="1"/>
          </p:cNvSpPr>
          <p:nvPr/>
        </p:nvSpPr>
        <p:spPr bwMode="auto">
          <a:xfrm>
            <a:off x="0" y="20574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9"/>
                                        </p:tgtEl>
                                        <p:attrNameLst>
                                          <p:attrName>style.visibility</p:attrName>
                                        </p:attrNameLst>
                                      </p:cBhvr>
                                      <p:to>
                                        <p:strVal val="visible"/>
                                      </p:to>
                                    </p:set>
                                    <p:anim calcmode="discrete" valueType="clr">
                                      <p:cBhvr override="childStyle">
                                        <p:cTn id="7" dur="80"/>
                                        <p:tgtEl>
                                          <p:spTgt spid="30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9"/>
                                        </p:tgtEl>
                                        <p:attrNameLst>
                                          <p:attrName>fillcolor</p:attrName>
                                        </p:attrNameLst>
                                      </p:cBhvr>
                                      <p:tavLst>
                                        <p:tav tm="0">
                                          <p:val>
                                            <p:clrVal>
                                              <a:schemeClr val="accent2"/>
                                            </p:clrVal>
                                          </p:val>
                                        </p:tav>
                                        <p:tav tm="50000">
                                          <p:val>
                                            <p:clrVal>
                                              <a:schemeClr val="hlink"/>
                                            </p:clrVal>
                                          </p:val>
                                        </p:tav>
                                      </p:tavLst>
                                    </p:anim>
                                    <p:set>
                                      <p:cBhvr>
                                        <p:cTn id="9" dur="80"/>
                                        <p:tgtEl>
                                          <p:spTgt spid="30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2"/>
                                        </p:tgtEl>
                                        <p:attrNameLst>
                                          <p:attrName>style.visibility</p:attrName>
                                        </p:attrNameLst>
                                      </p:cBhvr>
                                      <p:to>
                                        <p:strVal val="visible"/>
                                      </p:to>
                                    </p:set>
                                    <p:anim calcmode="discrete" valueType="clr">
                                      <p:cBhvr override="childStyle">
                                        <p:cTn id="14" dur="80"/>
                                        <p:tgtEl>
                                          <p:spTgt spid="308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2"/>
                                        </p:tgtEl>
                                        <p:attrNameLst>
                                          <p:attrName>fillcolor</p:attrName>
                                        </p:attrNameLst>
                                      </p:cBhvr>
                                      <p:tavLst>
                                        <p:tav tm="0">
                                          <p:val>
                                            <p:clrVal>
                                              <a:schemeClr val="accent2"/>
                                            </p:clrVal>
                                          </p:val>
                                        </p:tav>
                                        <p:tav tm="50000">
                                          <p:val>
                                            <p:clrVal>
                                              <a:schemeClr val="hlink"/>
                                            </p:clrVal>
                                          </p:val>
                                        </p:tav>
                                      </p:tavLst>
                                    </p:anim>
                                    <p:set>
                                      <p:cBhvr>
                                        <p:cTn id="16" dur="80"/>
                                        <p:tgtEl>
                                          <p:spTgt spid="308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3"/>
                                        </p:tgtEl>
                                        <p:attrNameLst>
                                          <p:attrName>style.visibility</p:attrName>
                                        </p:attrNameLst>
                                      </p:cBhvr>
                                      <p:to>
                                        <p:strVal val="visible"/>
                                      </p:to>
                                    </p:set>
                                    <p:anim calcmode="discrete" valueType="clr">
                                      <p:cBhvr override="childStyle">
                                        <p:cTn id="21" dur="80"/>
                                        <p:tgtEl>
                                          <p:spTgt spid="308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3"/>
                                        </p:tgtEl>
                                        <p:attrNameLst>
                                          <p:attrName>fillcolor</p:attrName>
                                        </p:attrNameLst>
                                      </p:cBhvr>
                                      <p:tavLst>
                                        <p:tav tm="0">
                                          <p:val>
                                            <p:clrVal>
                                              <a:schemeClr val="accent2"/>
                                            </p:clrVal>
                                          </p:val>
                                        </p:tav>
                                        <p:tav tm="50000">
                                          <p:val>
                                            <p:clrVal>
                                              <a:schemeClr val="hlink"/>
                                            </p:clrVal>
                                          </p:val>
                                        </p:tav>
                                      </p:tavLst>
                                    </p:anim>
                                    <p:set>
                                      <p:cBhvr>
                                        <p:cTn id="23" dur="80"/>
                                        <p:tgtEl>
                                          <p:spTgt spid="308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081"/>
                                        </p:tgtEl>
                                        <p:attrNameLst>
                                          <p:attrName>style.visibility</p:attrName>
                                        </p:attrNameLst>
                                      </p:cBhvr>
                                      <p:to>
                                        <p:strVal val="visible"/>
                                      </p:to>
                                    </p:set>
                                    <p:anim calcmode="discrete" valueType="clr">
                                      <p:cBhvr override="childStyle">
                                        <p:cTn id="28"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81"/>
                                        </p:tgtEl>
                                        <p:attrNameLst>
                                          <p:attrName>fillcolor</p:attrName>
                                        </p:attrNameLst>
                                      </p:cBhvr>
                                      <p:tavLst>
                                        <p:tav tm="0">
                                          <p:val>
                                            <p:clrVal>
                                              <a:schemeClr val="accent2"/>
                                            </p:clrVal>
                                          </p:val>
                                        </p:tav>
                                        <p:tav tm="50000">
                                          <p:val>
                                            <p:clrVal>
                                              <a:schemeClr val="hlink"/>
                                            </p:clrVal>
                                          </p:val>
                                        </p:tav>
                                      </p:tavLst>
                                    </p:anim>
                                    <p:set>
                                      <p:cBhvr>
                                        <p:cTn id="30" dur="80"/>
                                        <p:tgtEl>
                                          <p:spTgt spid="308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 calcmode="lin" valueType="num">
                                      <p:cBhvr additive="base">
                                        <p:cTn id="35" dur="500" fill="hold"/>
                                        <p:tgtEl>
                                          <p:spTgt spid="3080"/>
                                        </p:tgtEl>
                                        <p:attrNameLst>
                                          <p:attrName>ppt_x</p:attrName>
                                        </p:attrNameLst>
                                      </p:cBhvr>
                                      <p:tavLst>
                                        <p:tav tm="0">
                                          <p:val>
                                            <p:strVal val="#ppt_x"/>
                                          </p:val>
                                        </p:tav>
                                        <p:tav tm="100000">
                                          <p:val>
                                            <p:strVal val="#ppt_x"/>
                                          </p:val>
                                        </p:tav>
                                      </p:tavLst>
                                    </p:anim>
                                    <p:anim calcmode="lin" valueType="num">
                                      <p:cBhvr additive="base">
                                        <p:cTn id="36"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1" grpId="0"/>
      <p:bldP spid="3082" grpId="0"/>
      <p:bldP spid="308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6"/>
          <p:cNvSpPr>
            <a:spLocks noRot="1" noChangeArrowheads="1"/>
          </p:cNvSpPr>
          <p:nvPr/>
        </p:nvSpPr>
        <p:spPr bwMode="auto">
          <a:xfrm>
            <a:off x="381000" y="838200"/>
            <a:ext cx="7813675" cy="2057400"/>
          </a:xfrm>
          <a:prstGeom prst="rect">
            <a:avLst/>
          </a:prstGeom>
          <a:noFill/>
          <a:ln w="9525">
            <a:noFill/>
            <a:miter lim="800000"/>
            <a:headEnd/>
            <a:tailEnd/>
          </a:ln>
        </p:spPr>
        <p:txBody>
          <a:bodyPr anchor="ctr"/>
          <a:lstStyle/>
          <a:p>
            <a:r>
              <a:rPr lang="en-US" sz="4800" b="1">
                <a:latin typeface="Times New Roman" pitchFamily="18" charset="0"/>
              </a:rPr>
              <a:t>      </a:t>
            </a:r>
            <a:endParaRPr lang="en-US" sz="4800" b="1">
              <a:latin typeface=".VnTime" pitchFamily="34" charset="0"/>
            </a:endParaRPr>
          </a:p>
        </p:txBody>
      </p:sp>
      <p:sp>
        <p:nvSpPr>
          <p:cNvPr id="6147" name="Rectangle 7"/>
          <p:cNvSpPr>
            <a:spLocks noRot="1" noChangeArrowheads="1"/>
          </p:cNvSpPr>
          <p:nvPr/>
        </p:nvSpPr>
        <p:spPr bwMode="auto">
          <a:xfrm>
            <a:off x="228600" y="3024188"/>
            <a:ext cx="8686800" cy="2057400"/>
          </a:xfrm>
          <a:prstGeom prst="rect">
            <a:avLst/>
          </a:prstGeom>
          <a:noFill/>
          <a:ln w="9525">
            <a:noFill/>
            <a:miter lim="800000"/>
            <a:headEnd/>
            <a:tailEnd/>
          </a:ln>
        </p:spPr>
        <p:txBody>
          <a:bodyPr anchor="ctr"/>
          <a:lstStyle/>
          <a:p>
            <a:r>
              <a:rPr lang="en-US" sz="3200">
                <a:latin typeface="Times New Roman" pitchFamily="18" charset="0"/>
              </a:rPr>
              <a:t>      </a:t>
            </a:r>
            <a:endParaRPr lang="en-US" sz="3200">
              <a:latin typeface=".VnTime" pitchFamily="34" charset="0"/>
            </a:endParaRPr>
          </a:p>
        </p:txBody>
      </p:sp>
      <p:pic>
        <p:nvPicPr>
          <p:cNvPr id="4104" name="Picture 7" descr="Untitled-6"/>
          <p:cNvPicPr>
            <a:picLocks noChangeAspect="1" noChangeArrowheads="1"/>
          </p:cNvPicPr>
          <p:nvPr/>
        </p:nvPicPr>
        <p:blipFill>
          <a:blip r:embed="rId2"/>
          <a:srcRect/>
          <a:stretch>
            <a:fillRect/>
          </a:stretch>
        </p:blipFill>
        <p:spPr bwMode="auto">
          <a:xfrm>
            <a:off x="0" y="2590800"/>
            <a:ext cx="4343400" cy="4267200"/>
          </a:xfrm>
          <a:prstGeom prst="rect">
            <a:avLst/>
          </a:prstGeom>
          <a:noFill/>
          <a:ln w="9525">
            <a:noFill/>
            <a:miter lim="800000"/>
            <a:headEnd/>
            <a:tailEnd/>
          </a:ln>
        </p:spPr>
      </p:pic>
      <p:sp>
        <p:nvSpPr>
          <p:cNvPr id="4105" name="Rectangle 1"/>
          <p:cNvSpPr>
            <a:spLocks noChangeArrowheads="1"/>
          </p:cNvSpPr>
          <p:nvPr/>
        </p:nvSpPr>
        <p:spPr bwMode="auto">
          <a:xfrm>
            <a:off x="4572000" y="2895600"/>
            <a:ext cx="4267200" cy="946150"/>
          </a:xfrm>
          <a:prstGeom prst="rect">
            <a:avLst/>
          </a:prstGeom>
          <a:noFill/>
          <a:ln w="9525">
            <a:noFill/>
            <a:miter lim="800000"/>
            <a:headEnd/>
            <a:tailEnd/>
          </a:ln>
        </p:spPr>
        <p:txBody>
          <a:bodyPr>
            <a:spAutoFit/>
          </a:bodyPr>
          <a:lstStyle/>
          <a:p>
            <a:pPr algn="ctr"/>
            <a:r>
              <a:rPr lang="en-US" sz="2800" b="1">
                <a:solidFill>
                  <a:srgbClr val="0000FF"/>
                </a:solidFill>
                <a:latin typeface="Times New Roman" pitchFamily="18" charset="0"/>
                <a:cs typeface="Times New Roman" pitchFamily="18" charset="0"/>
              </a:rPr>
              <a:t>Đặt trong phòng tối, tưới nước thường xuyên</a:t>
            </a:r>
          </a:p>
        </p:txBody>
      </p:sp>
      <p:sp>
        <p:nvSpPr>
          <p:cNvPr id="6150" name="Text Box 13"/>
          <p:cNvSpPr txBox="1">
            <a:spLocks noChangeArrowheads="1"/>
          </p:cNvSpPr>
          <p:nvPr/>
        </p:nvSpPr>
        <p:spPr bwMode="auto">
          <a:xfrm>
            <a:off x="304800" y="533400"/>
            <a:ext cx="88392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Điều kiện sống của từng cây. </a:t>
            </a:r>
          </a:p>
        </p:txBody>
      </p:sp>
      <p:sp>
        <p:nvSpPr>
          <p:cNvPr id="6151" name="Text Box 14"/>
          <p:cNvSpPr txBox="1">
            <a:spLocks noChangeArrowheads="1"/>
          </p:cNvSpPr>
          <p:nvPr/>
        </p:nvSpPr>
        <p:spPr bwMode="auto">
          <a:xfrm>
            <a:off x="0" y="20574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5"/>
                                        </p:tgtEl>
                                        <p:attrNameLst>
                                          <p:attrName>style.visibility</p:attrName>
                                        </p:attrNameLst>
                                      </p:cBhvr>
                                      <p:to>
                                        <p:strVal val="visible"/>
                                      </p:to>
                                    </p:set>
                                    <p:anim calcmode="lin" valueType="num">
                                      <p:cBhvr additive="base">
                                        <p:cTn id="13" dur="500" fill="hold"/>
                                        <p:tgtEl>
                                          <p:spTgt spid="4105"/>
                                        </p:tgtEl>
                                        <p:attrNameLst>
                                          <p:attrName>ppt_x</p:attrName>
                                        </p:attrNameLst>
                                      </p:cBhvr>
                                      <p:tavLst>
                                        <p:tav tm="0">
                                          <p:val>
                                            <p:strVal val="#ppt_x"/>
                                          </p:val>
                                        </p:tav>
                                        <p:tav tm="100000">
                                          <p:val>
                                            <p:strVal val="#ppt_x"/>
                                          </p:val>
                                        </p:tav>
                                      </p:tavLst>
                                    </p:anim>
                                    <p:anim calcmode="lin" valueType="num">
                                      <p:cBhvr additive="base">
                                        <p:cTn id="14"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Rot="1" noChangeArrowheads="1"/>
          </p:cNvSpPr>
          <p:nvPr/>
        </p:nvSpPr>
        <p:spPr bwMode="auto">
          <a:xfrm>
            <a:off x="457200" y="1139825"/>
            <a:ext cx="8229600" cy="2057400"/>
          </a:xfrm>
          <a:prstGeom prst="rect">
            <a:avLst/>
          </a:prstGeom>
          <a:noFill/>
          <a:ln w="9525">
            <a:noFill/>
            <a:miter lim="800000"/>
            <a:headEnd/>
            <a:tailEnd/>
          </a:ln>
        </p:spPr>
        <p:txBody>
          <a:bodyPr anchor="ctr"/>
          <a:lstStyle/>
          <a:p>
            <a:pPr algn="ctr"/>
            <a:r>
              <a:rPr lang="en-US" sz="3200" b="1">
                <a:solidFill>
                  <a:srgbClr val="800000"/>
                </a:solidFill>
                <a:latin typeface=".VnTime" pitchFamily="34" charset="0"/>
              </a:rPr>
              <a:t/>
            </a:r>
            <a:br>
              <a:rPr lang="en-US" sz="3200" b="1">
                <a:solidFill>
                  <a:srgbClr val="800000"/>
                </a:solidFill>
                <a:latin typeface=".VnTime" pitchFamily="34" charset="0"/>
              </a:rPr>
            </a:br>
            <a:endParaRPr lang="en-US" sz="3200" b="1">
              <a:solidFill>
                <a:schemeClr val="tx2"/>
              </a:solidFill>
              <a:latin typeface=".VnTime" pitchFamily="34" charset="0"/>
            </a:endParaRPr>
          </a:p>
        </p:txBody>
      </p:sp>
      <p:pic>
        <p:nvPicPr>
          <p:cNvPr id="9219" name="Picture 7" descr="Untitled-3"/>
          <p:cNvPicPr>
            <a:picLocks noChangeAspect="1" noChangeArrowheads="1"/>
          </p:cNvPicPr>
          <p:nvPr/>
        </p:nvPicPr>
        <p:blipFill>
          <a:blip r:embed="rId2"/>
          <a:srcRect/>
          <a:stretch>
            <a:fillRect/>
          </a:stretch>
        </p:blipFill>
        <p:spPr bwMode="auto">
          <a:xfrm>
            <a:off x="0" y="2743200"/>
            <a:ext cx="4411663" cy="4114800"/>
          </a:xfrm>
          <a:prstGeom prst="rect">
            <a:avLst/>
          </a:prstGeom>
          <a:noFill/>
          <a:ln w="3175">
            <a:solidFill>
              <a:srgbClr val="000000"/>
            </a:solidFill>
            <a:miter lim="800000"/>
            <a:headEnd/>
            <a:tailEnd/>
          </a:ln>
        </p:spPr>
      </p:pic>
      <p:sp>
        <p:nvSpPr>
          <p:cNvPr id="9224" name="Text Box 8"/>
          <p:cNvSpPr txBox="1">
            <a:spLocks noChangeArrowheads="1"/>
          </p:cNvSpPr>
          <p:nvPr/>
        </p:nvSpPr>
        <p:spPr bwMode="auto">
          <a:xfrm>
            <a:off x="4800600" y="2895600"/>
            <a:ext cx="4343400" cy="3540125"/>
          </a:xfrm>
          <a:prstGeom prst="rect">
            <a:avLst/>
          </a:prstGeom>
          <a:noFill/>
          <a:ln w="28575">
            <a:solidFill>
              <a:schemeClr val="bg1"/>
            </a:solid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Để nơi có ánh sáng, tưới nước thường xuyên nhưng bôi một lớp keo mỏng, trong suốt lên hai mặt lá nhằm ngăn cản sự trao đổi khí của lá.</a:t>
            </a:r>
          </a:p>
        </p:txBody>
      </p:sp>
      <p:sp>
        <p:nvSpPr>
          <p:cNvPr id="7173" name="Text Box 9"/>
          <p:cNvSpPr txBox="1">
            <a:spLocks noChangeArrowheads="1"/>
          </p:cNvSpPr>
          <p:nvPr/>
        </p:nvSpPr>
        <p:spPr bwMode="auto">
          <a:xfrm>
            <a:off x="152400" y="457200"/>
            <a:ext cx="8991600" cy="70802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1. Điều kiện sống của từng cây. </a:t>
            </a:r>
          </a:p>
        </p:txBody>
      </p:sp>
      <p:sp>
        <p:nvSpPr>
          <p:cNvPr id="7174" name="Text Box 10"/>
          <p:cNvSpPr txBox="1">
            <a:spLocks noChangeArrowheads="1"/>
          </p:cNvSpPr>
          <p:nvPr/>
        </p:nvSpPr>
        <p:spPr bwMode="auto">
          <a:xfrm>
            <a:off x="-14288" y="1522413"/>
            <a:ext cx="9144001" cy="708025"/>
          </a:xfrm>
          <a:prstGeom prst="rect">
            <a:avLst/>
          </a:prstGeom>
          <a:noFill/>
          <a:ln w="9525">
            <a:noFill/>
            <a:miter lim="800000"/>
            <a:headEnd/>
            <a:tailEnd/>
          </a:ln>
        </p:spPr>
        <p:txBody>
          <a:bodyPr>
            <a:spAutoFit/>
          </a:bodyPr>
          <a:lstStyle/>
          <a:p>
            <a:pPr>
              <a:spcBef>
                <a:spcPct val="50000"/>
              </a:spcBef>
            </a:pPr>
            <a:r>
              <a:rPr lang="en-US" sz="4000" b="1">
                <a:solidFill>
                  <a:srgbClr val="339933"/>
                </a:solidFill>
                <a:latin typeface="Times New Roman" pitchFamily="18" charset="0"/>
                <a:cs typeface="Times New Roman" pitchFamily="18" charset="0"/>
              </a:rPr>
              <a:t>* Quan sát và mô tả các thí nghiệm sau</a:t>
            </a:r>
            <a:r>
              <a:rPr lang="en-US" sz="3600" b="1">
                <a:solidFill>
                  <a:srgbClr val="339933"/>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4"/>
                                        </p:tgtEl>
                                        <p:attrNameLst>
                                          <p:attrName>style.visibility</p:attrName>
                                        </p:attrNameLst>
                                      </p:cBhvr>
                                      <p:to>
                                        <p:strVal val="visible"/>
                                      </p:to>
                                    </p:set>
                                    <p:anim calcmode="discrete" valueType="clr">
                                      <p:cBhvr override="childStyle">
                                        <p:cTn id="13" dur="80"/>
                                        <p:tgtEl>
                                          <p:spTgt spid="922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4"/>
                                        </p:tgtEl>
                                        <p:attrNameLst>
                                          <p:attrName>fillcolor</p:attrName>
                                        </p:attrNameLst>
                                      </p:cBhvr>
                                      <p:tavLst>
                                        <p:tav tm="0">
                                          <p:val>
                                            <p:clrVal>
                                              <a:schemeClr val="accent2"/>
                                            </p:clrVal>
                                          </p:val>
                                        </p:tav>
                                        <p:tav tm="50000">
                                          <p:val>
                                            <p:clrVal>
                                              <a:schemeClr val="hlink"/>
                                            </p:clrVal>
                                          </p:val>
                                        </p:tav>
                                      </p:tavLst>
                                    </p:anim>
                                    <p:set>
                                      <p:cBhvr>
                                        <p:cTn id="15" dur="80"/>
                                        <p:tgtEl>
                                          <p:spTgt spid="92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267200" y="2971800"/>
            <a:ext cx="4495800" cy="1938338"/>
          </a:xfrm>
          <a:prstGeom prst="rect">
            <a:avLst/>
          </a:prstGeom>
          <a:noFill/>
          <a:ln w="38100">
            <a:solidFill>
              <a:schemeClr val="bg1"/>
            </a:solid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Để nơi có ánh sáng nhưng không tưới nước.</a:t>
            </a:r>
          </a:p>
        </p:txBody>
      </p:sp>
      <p:pic>
        <p:nvPicPr>
          <p:cNvPr id="8195" name="Picture 7" descr="Untitled-5"/>
          <p:cNvPicPr>
            <a:picLocks noChangeAspect="1" noChangeArrowheads="1"/>
          </p:cNvPicPr>
          <p:nvPr/>
        </p:nvPicPr>
        <p:blipFill>
          <a:blip r:embed="rId2"/>
          <a:srcRect/>
          <a:stretch>
            <a:fillRect/>
          </a:stretch>
        </p:blipFill>
        <p:spPr bwMode="auto">
          <a:xfrm>
            <a:off x="0" y="2743200"/>
            <a:ext cx="4267200" cy="4114800"/>
          </a:xfrm>
          <a:prstGeom prst="rect">
            <a:avLst/>
          </a:prstGeom>
          <a:noFill/>
          <a:ln w="3175">
            <a:solidFill>
              <a:srgbClr val="000000"/>
            </a:solidFill>
            <a:miter lim="800000"/>
            <a:headEnd/>
            <a:tailEnd/>
          </a:ln>
        </p:spPr>
      </p:pic>
      <p:sp>
        <p:nvSpPr>
          <p:cNvPr id="8196" name="Text Box 8"/>
          <p:cNvSpPr txBox="1">
            <a:spLocks noChangeArrowheads="1"/>
          </p:cNvSpPr>
          <p:nvPr/>
        </p:nvSpPr>
        <p:spPr bwMode="auto">
          <a:xfrm>
            <a:off x="33338" y="762000"/>
            <a:ext cx="9144000" cy="70802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1. Điều kiện sống của từng cây. </a:t>
            </a:r>
          </a:p>
        </p:txBody>
      </p:sp>
      <p:sp>
        <p:nvSpPr>
          <p:cNvPr id="8197" name="Text Box 9"/>
          <p:cNvSpPr txBox="1">
            <a:spLocks noChangeArrowheads="1"/>
          </p:cNvSpPr>
          <p:nvPr/>
        </p:nvSpPr>
        <p:spPr bwMode="auto">
          <a:xfrm>
            <a:off x="0" y="1703388"/>
            <a:ext cx="9144000" cy="708025"/>
          </a:xfrm>
          <a:prstGeom prst="rect">
            <a:avLst/>
          </a:prstGeom>
          <a:noFill/>
          <a:ln w="9525">
            <a:noFill/>
            <a:miter lim="800000"/>
            <a:headEnd/>
            <a:tailEnd/>
          </a:ln>
        </p:spPr>
        <p:txBody>
          <a:bodyPr>
            <a:spAutoFit/>
          </a:bodyPr>
          <a:lstStyle/>
          <a:p>
            <a:pPr>
              <a:spcBef>
                <a:spcPct val="50000"/>
              </a:spcBef>
            </a:pPr>
            <a:r>
              <a:rPr lang="en-US" sz="40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Untitled-4"/>
          <p:cNvPicPr>
            <a:picLocks noChangeAspect="1" noChangeArrowheads="1"/>
          </p:cNvPicPr>
          <p:nvPr/>
        </p:nvPicPr>
        <p:blipFill>
          <a:blip r:embed="rId2"/>
          <a:srcRect/>
          <a:stretch>
            <a:fillRect/>
          </a:stretch>
        </p:blipFill>
        <p:spPr bwMode="auto">
          <a:xfrm>
            <a:off x="0" y="2895600"/>
            <a:ext cx="3962400" cy="3962400"/>
          </a:xfrm>
          <a:prstGeom prst="rect">
            <a:avLst/>
          </a:prstGeom>
          <a:noFill/>
          <a:ln w="3175">
            <a:solidFill>
              <a:srgbClr val="000000"/>
            </a:solidFill>
            <a:miter lim="800000"/>
            <a:headEnd/>
            <a:tailEnd/>
          </a:ln>
        </p:spPr>
      </p:pic>
      <p:sp>
        <p:nvSpPr>
          <p:cNvPr id="36871" name="Text Box 7"/>
          <p:cNvSpPr txBox="1">
            <a:spLocks noChangeArrowheads="1"/>
          </p:cNvSpPr>
          <p:nvPr/>
        </p:nvSpPr>
        <p:spPr bwMode="auto">
          <a:xfrm>
            <a:off x="4267200" y="3200400"/>
            <a:ext cx="4876800" cy="1938338"/>
          </a:xfrm>
          <a:prstGeom prst="rect">
            <a:avLst/>
          </a:prstGeom>
          <a:noFill/>
          <a:ln w="38100">
            <a:solidFill>
              <a:schemeClr val="bg1"/>
            </a:solid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Để nơi có ánh sáng, tưới nước thường xuyên</a:t>
            </a:r>
            <a:endParaRPr lang="en-US" sz="4000" b="1" u="sng">
              <a:solidFill>
                <a:srgbClr val="0000FF"/>
              </a:solidFill>
              <a:latin typeface="Times New Roman" pitchFamily="18" charset="0"/>
              <a:cs typeface="Times New Roman" pitchFamily="18" charset="0"/>
            </a:endParaRPr>
          </a:p>
        </p:txBody>
      </p:sp>
      <p:sp>
        <p:nvSpPr>
          <p:cNvPr id="9220" name="Text Box 8"/>
          <p:cNvSpPr txBox="1">
            <a:spLocks noChangeArrowheads="1"/>
          </p:cNvSpPr>
          <p:nvPr/>
        </p:nvSpPr>
        <p:spPr bwMode="auto">
          <a:xfrm>
            <a:off x="0" y="914400"/>
            <a:ext cx="9144000" cy="70802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1. Điều kiện sống của từng cây. </a:t>
            </a:r>
          </a:p>
        </p:txBody>
      </p:sp>
      <p:sp>
        <p:nvSpPr>
          <p:cNvPr id="9221" name="Text Box 9"/>
          <p:cNvSpPr txBox="1">
            <a:spLocks noChangeArrowheads="1"/>
          </p:cNvSpPr>
          <p:nvPr/>
        </p:nvSpPr>
        <p:spPr bwMode="auto">
          <a:xfrm>
            <a:off x="0" y="1797050"/>
            <a:ext cx="9144000" cy="708025"/>
          </a:xfrm>
          <a:prstGeom prst="rect">
            <a:avLst/>
          </a:prstGeom>
          <a:noFill/>
          <a:ln w="9525">
            <a:noFill/>
            <a:miter lim="800000"/>
            <a:headEnd/>
            <a:tailEnd/>
          </a:ln>
        </p:spPr>
        <p:txBody>
          <a:bodyPr>
            <a:spAutoFit/>
          </a:bodyPr>
          <a:lstStyle/>
          <a:p>
            <a:pPr>
              <a:spcBef>
                <a:spcPct val="50000"/>
              </a:spcBef>
            </a:pPr>
            <a:r>
              <a:rPr lang="en-US" sz="40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500" fill="hold"/>
                                        <p:tgtEl>
                                          <p:spTgt spid="36871"/>
                                        </p:tgtEl>
                                        <p:attrNameLst>
                                          <p:attrName>ppt_x</p:attrName>
                                        </p:attrNameLst>
                                      </p:cBhvr>
                                      <p:tavLst>
                                        <p:tav tm="0">
                                          <p:val>
                                            <p:strVal val="#ppt_x"/>
                                          </p:val>
                                        </p:tav>
                                        <p:tav tm="100000">
                                          <p:val>
                                            <p:strVal val="#ppt_x"/>
                                          </p:val>
                                        </p:tav>
                                      </p:tavLst>
                                    </p:anim>
                                    <p:anim calcmode="lin" valueType="num">
                                      <p:cBhvr additive="base">
                                        <p:cTn id="8"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Untitled-2"/>
          <p:cNvPicPr>
            <a:picLocks noChangeAspect="1" noChangeArrowheads="1"/>
          </p:cNvPicPr>
          <p:nvPr/>
        </p:nvPicPr>
        <p:blipFill>
          <a:blip r:embed="rId2"/>
          <a:srcRect/>
          <a:stretch>
            <a:fillRect/>
          </a:stretch>
        </p:blipFill>
        <p:spPr bwMode="auto">
          <a:xfrm>
            <a:off x="0" y="2743200"/>
            <a:ext cx="4114800" cy="4114800"/>
          </a:xfrm>
          <a:prstGeom prst="rect">
            <a:avLst/>
          </a:prstGeom>
          <a:noFill/>
          <a:ln w="3175">
            <a:solidFill>
              <a:srgbClr val="000000"/>
            </a:solidFill>
            <a:miter lim="800000"/>
            <a:headEnd/>
            <a:tailEnd/>
          </a:ln>
        </p:spPr>
      </p:pic>
      <p:sp>
        <p:nvSpPr>
          <p:cNvPr id="12293" name="Text Box 5"/>
          <p:cNvSpPr txBox="1">
            <a:spLocks noChangeArrowheads="1"/>
          </p:cNvSpPr>
          <p:nvPr/>
        </p:nvSpPr>
        <p:spPr bwMode="auto">
          <a:xfrm>
            <a:off x="4191000" y="2895600"/>
            <a:ext cx="4724400" cy="3170238"/>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  Để nơi có ánh sáng, tưới nước thường xuyên, nhưng trồng trong sỏi, đá đã rửa sạch.</a:t>
            </a:r>
            <a:endParaRPr lang="en-US" sz="4000">
              <a:latin typeface="Times New Roman" pitchFamily="18" charset="0"/>
              <a:cs typeface="Times New Roman" pitchFamily="18" charset="0"/>
            </a:endParaRPr>
          </a:p>
        </p:txBody>
      </p:sp>
      <p:sp>
        <p:nvSpPr>
          <p:cNvPr id="10244" name="Text Box 9"/>
          <p:cNvSpPr txBox="1">
            <a:spLocks noChangeArrowheads="1"/>
          </p:cNvSpPr>
          <p:nvPr/>
        </p:nvSpPr>
        <p:spPr bwMode="auto">
          <a:xfrm>
            <a:off x="152400" y="533400"/>
            <a:ext cx="8991600" cy="70802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1. Điều kiện sống của từng cây. </a:t>
            </a:r>
          </a:p>
        </p:txBody>
      </p:sp>
      <p:sp>
        <p:nvSpPr>
          <p:cNvPr id="10245" name="Text Box 10"/>
          <p:cNvSpPr txBox="1">
            <a:spLocks noChangeArrowheads="1"/>
          </p:cNvSpPr>
          <p:nvPr/>
        </p:nvSpPr>
        <p:spPr bwMode="auto">
          <a:xfrm>
            <a:off x="304800" y="1730375"/>
            <a:ext cx="8839200" cy="708025"/>
          </a:xfrm>
          <a:prstGeom prst="rect">
            <a:avLst/>
          </a:prstGeom>
          <a:noFill/>
          <a:ln w="9525">
            <a:noFill/>
            <a:miter lim="800000"/>
            <a:headEnd/>
            <a:tailEnd/>
          </a:ln>
        </p:spPr>
        <p:txBody>
          <a:bodyPr>
            <a:spAutoFit/>
          </a:bodyPr>
          <a:lstStyle/>
          <a:p>
            <a:pPr>
              <a:spcBef>
                <a:spcPct val="50000"/>
              </a:spcBef>
            </a:pPr>
            <a:r>
              <a:rPr lang="en-US" sz="4000" b="1">
                <a:solidFill>
                  <a:srgbClr val="339933"/>
                </a:solidFill>
                <a:latin typeface="Times New Roman" pitchFamily="18" charset="0"/>
                <a:cs typeface="Times New Roman" pitchFamily="18" charset="0"/>
              </a:rPr>
              <a:t>* Quan sát và mô tả các thí nghiệm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3"/>
                                        </p:tgtEl>
                                        <p:attrNameLst>
                                          <p:attrName>style.visibility</p:attrName>
                                        </p:attrNameLst>
                                      </p:cBhvr>
                                      <p:to>
                                        <p:strVal val="visible"/>
                                      </p:to>
                                    </p:set>
                                    <p:anim calcmode="discrete" valueType="clr">
                                      <p:cBhvr override="childStyle">
                                        <p:cTn id="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3"/>
                                        </p:tgtEl>
                                        <p:attrNameLst>
                                          <p:attrName>fillcolor</p:attrName>
                                        </p:attrNameLst>
                                      </p:cBhvr>
                                      <p:tavLst>
                                        <p:tav tm="0">
                                          <p:val>
                                            <p:clrVal>
                                              <a:schemeClr val="accent2"/>
                                            </p:clrVal>
                                          </p:val>
                                        </p:tav>
                                        <p:tav tm="50000">
                                          <p:val>
                                            <p:clrVal>
                                              <a:schemeClr val="hlink"/>
                                            </p:clrVal>
                                          </p:val>
                                        </p:tav>
                                      </p:tavLst>
                                    </p:anim>
                                    <p:set>
                                      <p:cBhvr>
                                        <p:cTn id="9" dur="80"/>
                                        <p:tgtEl>
                                          <p:spTgt spid="122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494PHOTO" val="/9j/4AAQSkZJRgABAQAAAQABAAD/2wBDAAMCAgMCAgMDAwMEAwMEBQgFBQQEBQoHBwYIDAoMDAsKCwsNDhIQDQ4RDgsLEBYQERMUFRUVDA8XGBYUGBIUFRT/2wBDAQMEBAUEBQkFBQkUDQsNFBQUFBQUFBQUFBQUFBQUFBQUFBQUFBQUFBQUFBQUFBQUFBQUFBQUFBQUFBQUFBQUFBT/wAARCAFvAr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6GgDNL0oA5oPMDbQRmg9cijmgBDxxSU7rR/DQAtN/Cl6Gm0ALj86MfnSj2oJxQAh/MUdOtLuoxnrQAcGk4xQDil9DQAnQ0lKB+dB96AEpePelzxSE5HvQAYNBGAKO2KSgBfpxRjjNA60dDQAlL60DrSg5oATtSY4pQOKB06UAJRjFL7CjoaAEpX6UZ4xR0HSgBKKX1NIeORQAdaT+KnHrTehoAUnFIT7UlFAAentSHvQelBOKADdxQDmmtkHFV73ULbTbaS4up47aCMZaWVwqqPUk8UBfqWt3OD1oBzXC2Xxs8E6jNILfxNpjopKlzdIqkjrjJ5rzTx9+3H8NPBE01vFe3GuXMfBWxi/d/99nAP4UroXMnsfQuePajnHQmvzw+If/BSHxBq5ksvCOiw6Qh4+2TL58gHryQo/Wvn7Vv2h/iD4gnEt9461KcZ3GAXZT8AEao50jRUqsto29T9jJriO2TdNIkS9MuwUfrTo3EqhkIZT0ZTkGvxd1/4m6r4pEDXPiC81aWIBBFf3Tnbjtye1V9G+KeveGZ90Wtaxp/fbb3kgVvphqlVF2NPq9Vdj9rM468GlJ59K/J/wt+2F8RNMx5HjC+MYOAl8qzgY9civXPDf/BQvxnoskD+IdB0zW9OJCvcWOYZMdz1Iz+FNVIsiVGpBX5b+h+ggODS8da8z+D/AO0J4O+NliJNA1DbfouZtNuRsnj9eP4h7ivSgc1qZqSew/68ijGRxSA0tAC/5xS5HSk7j1oPOTQAuAPpS0g9KXOelAATSjp1pKXmgA47daAcUe9AP4UAKRxSEYpeopDyaAD07UEYo20p6UAGRn0ptL14pcc5oAO1AAoPSk6ZoAdRRSHNABjpSbaXoKUc0AJjnNJ3zSk4o6igA6ikHT0pQMUtADf4aOKXtSEYoAP4aBjvSk8UnvQAEA0nApRx9aP4aAFz+dI3WgZHHWgjpQAfw0nX2pe/NDdaAEooINFAADxSHPajBNG2gA60ZwKAe1KRxQAUh44obpRnigBaaQc0uRR15oAO3pSZNOzmkxzQAYx70DqaWkJwOKADoPekJ7UYNLwBQAtJj1o3UZ7UAJgUY79qCOlB6e1AC9KCM0fw0dRQAnf0pKXnvTqAGU7ijijHHFACZOKUcjmk70dDQArdKaeadn0pAc0AHQUZ/Kg+1GDQAZx3o4PtR2pKAA4pPu0vtSN1oAQ5796Q9KUmkJ49qAEPBpC2aGOMk9uteJftA/tN6f8ABjw+8tnp02tapLujgjXCRBx3ZjyQO+AaTaW4zrfi98bfDPwX8PtqevXeZCdsVnCd00p9h/WvgT9on9rXXPjnbx6JYaR/Y/htJRKT52ZZcDA3npjnOAK8v+I3jDVPHfiG48QeK7wXF/egtA0TlorfPRNucY7V53D4slu3nsNRt4rhl+VDsAz7cVhKbex1U6CvzTH65DdQN5Q1CU2yndiNMkf0qtbeIdIgtfIuoZdQVzytw+1/+Anp+dYwvhps5Cl2sJOHiYkmJvUUatZbhs3K8TjMUg6H0qd9zrtbVHUX8WkzWitaxGfTXGMZKyQt3yOhrKm0WCCGOSEq7McpuUHK+x9fasnw7ezQXAgfOHOx17Z9f8+las1uyia1+ZGxvjA6gjuPyoemhoveRmSa5qEcsgYJc2rHDnZg8diK3NLFpqtjK8LvBcKPmtpOUPqV9KybG2nWCVp4924hiwPIp9vD5EwuYGZkJw+D0P8A9emxxTRorPAqGDOxm7nHNNtdTmtJGj2hkJI/d8H8V6Gm6jBGqh3hEkUi5B6bT7H8KpW11+8OzDTR4Pz8F19T7ipLZ6f4MudS0OePXvD11cWmp2rLPBPbNghgcsMfTt3FfqH+zZ8aB8bPhrZaxcRrb6vE7W19AowBKv8AEPZhg1+WHgPUGSVzHL/rlIaP+6w6/jXtfwA/ajg+EcNzo1zbK3mXInduQTg9sdyOKcJuLsceJoJpVI7n6dj607pXBfCr4s6X8U9HF7p3mY4JVo2UAHpyetd2B710p3PNHg4pc+9MWnZ4xTAXpSjim5606gBQcUE5pKX60AB4NKeRSd+KXqKADoDSDoadRQAgOaXGaToBS5zQAUnelpD9aADIJxQDmjPOKXHFACZ5xS0mBQelAB0FAGKWgGgAJ4pv0p1JjvQAvGKQdqWk/ioAWkAFB6UDgUAIMg8ml/rSHOc0uM4NAB/Ok6ZozzRjPNAC44xQeMUD9KQA0AB6CjbQ3Wj86AAnNG6kooABnAoIo/Sg896AEAxR1paQ5BoAMevNB/Sl6DmkAzQADGeKWkA20HkdaAAcDpS0i9KWgBM+tGPzoIzS4FACbaCe9H6UhWgBf4aCMmhelDdKABelLSdaOo60ALSbaMkCjJxQAY5pSMDrSZ5pGFACgYoHSjbRyKADIoOaTvS9vagBM4FJTv4aOv1oATPGKB1PpR1PvQDigBKKX+EUAZoAb170Hg0pIFJnPFADTyaTOOKUjNRXUq28LyMyqijJZjgCgDmPHfxD0LwDaedrV/FZq0UkqIzYeXYMlV96/Nb4z/E5PiH4s167PyyzfNZiY7tkWB8gPTnqa7z9tn4salqXjebQTeW1zZafiS3W1w20so3Bm9cZ9q+Or7WdQh1GBjO0lgSNrZypHTn3FYS97c6qUGveLd1eSajYSxMcRxyZ6Y2/4VnLa41G3klfAK5D9iRwK1Ls/wBh37wPIkttdFWftj6VnauFfTZrPcY5bGTzI2A5ZD1/n+lRudIy+02a6kliEeSylh8vPHpS+HdFl1S2ksGG2RCWjDdR7V1mheM7STQ7YSRg30UTHzfUbsn9M1iR+IILRPCuqW6kTzNNbXQB4b5jtp6ou+oQeHBDJbX2/aI3xIMcgjv716lf+BLa1n026dlKTHBb+7uXOPx7V59NqAvV1GFCGElsbiLpjIOGH6mkj8aX7J4eWeTzYJIjbtz0ZchT9RSabNIu1zp/+EcittQa2IDRYMRIUZBzkVhS+EJrPV54I1yuc4UY4PINdLqOuGa2u1xi7ePziR0OB2985/Oq974luft8ezCiUqA5GGIMYP8AjUGxmf8ACNT6xbtCIwJASrJ0+hx9az/+EMSTUpYS224s4ySCcbhgH9BVvw34nlsru2uWl+WSV42BPToRn26VU1LXrm58cXh0+3NzLcr5IiUnGTwaSuU0mkJ4KuvN1FLkRmB0l+Yk/KQBisfVbqddannMiqN2RgZ28+tdRqtrdaUUsXVIr3OZEgGBGD0Hv9ayNW0jb5KpiSbbuL896E1e5Mou1ux7Z+zD8ZdU8CfEnSIo7wnSb2ZYbhZXJgwxxnJ+6Qe9fqxEwdFOc++a/DjT7udZhAoMciNkxxn5gf7y9Miv1Q/ZA+MjfFL4cpa37k61pBFvOXPMiY+V/wAen4VvTfQ8ivDlfMtme9gflTl600HFKMVucw7H5UufakGfWlHrQAHp7Uf55opSBnpQADoaMdPehetOoAbxS9eKTHrR0oAcTxSdRS0gzQAp9qKDkmk7UAHelOKTqKAMUAL70hOKWk5+lAB2oBzS5OKT+KgAzzig880tJx+FAB2paQAdaOvvQAo60UUmBQAcHtQMkUdqM+9ACZwKSnHqKQHFAAAMUuMdKTgfWkoAdgUdDSDrR/FQAlFFKSKAEooooAT+KlPI96U8GkxjmgAIGeuKM80UUAIT1o3UbaWgBMjNAOaWigBCc9KbT/4RSBc0ALkd6TIpSKD04oARulBGaXGRiigBM59qPalooAQc80uMc0UAmgBB+tB5H0pc8YooAQHNA6mlP6UUAITkUE/jS9APWkHvxQAH3pODS/yox0oAQjFBP50p6+1BxQAh+tJk0uDSc59aACkPXihqAKAExge9Q3cST20scqq8boVZW6EY5BqY9a434xeIn8J/DDxNqsUnlTW1jI0b9cNggfzpPRDPyZ+NkdqPiP4ktNPdSkF7KsKhtw2hj8obvjt9K8kv4JGZvs0zRSrndbsMbj6iux8Waj5+sm4aZmcsXL45LZyfqaqQ6Tc+I5Q1rp7yTZ3blHJrmvY9KnFtJIwNTV9QsYJSxB2gFD1Vh6VTivZZY8yqTMF2sG43rXqGgfBLxDq5aWSD7LEOf3hIJ/Cuvt/2crm6UNLKhOOOtYPEU46NnoQwNWorpHz/AKXKkDiMH5Gyilh93J6H26ir9pZzSWjWLDy0jmFzbyYzhgeR7d699k/ZqNvG0zR7mI6ITn9ay2+AmqQ3CiJJJNxAI7j60liab2Zp9QqrdHjtrfSaRtEqCXZJIpYHIaOQc/liqus3qy6F5KFVubS8ZkMfGVbnivXtc+BmqRRxwrA2FJ8w47dhXLXvwV1e2u49kDSxu3zFQTjtmtFVg+pi8LUTtY5seOYnWcJ8rlW2Hpyy9PwP86zLjxfc3bRtt5QRspHGCo2mutsfgVrdzKZls5GGegU8e1dV4f8A2cdZuQwe1ZMNgB1ORn/61S61OK3NI4atJ7Hlmlpf6pNHFHAQZ5d6Io6nGOK+mfB3wxi+HPhGXX9Uh8zXLpcpBJhWjXB557mvQfhD+zvF4dvotWv7H7RNboEtokycEfxEfWuh+IXw01zxHdmZ4TEowFVSSpHt749q4KmJjJ2Tsj06ODlDV6s+WNU0fWHvG1Oe2YJN9zfjKr2z3qm1jJdNMZNwkTH8OSD2xj6V9CXHwXupoZAIm89F/ic/N2x6Vzsfwg1jR7e6uPs0iRBN5VkJ/AGqjioPZl1MDNa2Pna7tnSZXkcFRJ94feB/w9q+n/2KfHS+E/jDZ2jSn7Nq0TWTxs+Ar8FW9+Rj8a8N8ReH/sFw7s3nKTv8rsB7GneHrmfQ9YtNYsy8FzaTJIm05IKnIrvjK9meBXpaOLP2aXmnj3rM8N6mda0DTb84DXNvHKQpyOVBrTHPFdx4Y5elAGKWigApRyaSl74oASlzgUfpQRigAx70uBRkUmTQAvtS5xxSDpR19qAAnFNp3BIobigA79KCM0tFABRx70Amgg0AGcUnrxS0Z96ACkxxilz70UAJnj2pQQaXPGKBgc0AJjrQRxyaKCeMUAJ2pB9aU9KPTigAPSk/hp1JxQAdqQHjpR/DQvWgB1IfSkB5o6/WgBcg0ZFIDikzigAAwOaB9KX8KB+lACUp5FH4Uvb0oAbjFFK3WkoATGM0uM/WiigAooxijPNACN0paUjijHT6UAJSbaWjGDQAUUq9aQ9aAACjGPrS8UcelACUUMepoAzQAUnWlo6igBD9aP4aG6UdaADk0tFJn3oAWkbpSZ560E5oAMmj0o496O/NACUuOM0gOfrS5xxQAhFIRzSn86KAGnv3rwj9tLX10L4EasuRm8ljt8E4yC3Ne718ef8ABR/WFi8DeGtK6tcXbyt7BV/+vUSdkXFczSPz71KMX158nIznjkAV7l8BPD6JHcXMm0gDgtXk9vpP2dIjvAiYY3d695+F8K2emj5twccY4FeZiZe5ofU4Gnad2ejgq+NsYPritCzQOygIoLcnFYUd4u7buPrmrtjf/ZWEke3gcfnXhSufW00dtZ6OhgBYYPU56GrTWlvCufJViRjisKx8VB9wZyvHIzV6HV0cIQc56rtrHVHUo33HyWNvO27yl+bqKji0S2tMAwqSOwApl08hBbeAF7EYpY9RBTJbDL1BqeaSF7OO9i/aWMILMII0+g6VoxxxfKhRAP7w4NZ1vfxGLORg9QKifUWjuMqVZRzjvWLlJlqC6I9A0SPLgR/dY8jvWlq0KsiKcjBx16VyGjeI4oUaQsVI5HtT7rxg1225E3r3OetXzLlszB0m5XQXcaK+eCc1z3jG5FvpNy0YwpUkgc9uatXGoHeC5PPSsXxRdCfTJo9vAXhvWpg/eRrOL5T5K8cack99cC3IRJlEijGCGzyB6Vg6QwxLJIN0ZXkYxg45r0bxRo/2kqQFwSShB5Vu4/EVyQs4reCViWUn5ShHQ19RSleB8ViIPmZ+k37MfiWTxP8ABbw7cyHc8UP2ctuBzs4B4/rXqy4zXzt+w1dPN8GvIZg8dvfSohA4xwf619ED6V6sHeKPlZK0mh4GKBzmk/GnZ/KrMwoBoPNHPrQApOaB9M0g596XmgA6UvUUm6koAXHPtS54xxQDmkPWgBevtR/FS0negBaD2pOfwpT14oAKMe1AOaKADjHpQPbrRQOM0AI3X0paOtFAB/CKKM9aQjNAARmlpO3FAGOlAC/pSfxUHNBJPFAC0hHFA+tIetAB/DQO5pQc0Ae9ABjvSfxUEYoHPegA6e9G6jr2oAzQAAn8KP5UZ/AUDrQAoGKQjFKeeKTpQAdB60lLjrSDlqAClbrQeB60nXigB3TmjqKbTj9cUABPak/Sjt0oOTQAHoKD70DgdKUjNACc0ZNAHvSkfjQAn+FA6GjP5UduKAButJ06UpOaSgApCcUp5oGKADJJ9qO/rSfxUucUAFFFGM0AJjJoIx70Y/KgnFACdDR2oz60q9KAAjNNpehpKAADg5pD1FKeKTv6UAJXxn/wUR8Pm40/wnqe8BVmkhKEdM4Oa+zfWvmT9vLT1uPhppd1jLQXwAPYbhjmsqmxvS+NHwm2mRXcloCSbe3T5VU8s1eqeEI/JsgXYKCBhc8rXG6RYP50bpEZHYDHHANdlbwXOn2S70w5yWArxq8rqx9jhY63Nma8LSsAxDDsOcD3qNdR8p+OAB930/zmsa0mkLFpMsCavpD9qfAGD1Oa81o96DdjQh1uQyAIufQk1s2GvOxCyHa3oKz9K0MO38WCcnb3FdJB4V3glBk9enespcp2Rv1L0V+rxxh5grycL15pwicEsrbvqTRBo9zbum9A5HGSMYrXsrMEYzmT8v8A9dYNmlyjHbAqWIccZ+UnmoZ4hGA0bNg4yBxXS2sKkAMoYjgHbV9dIE74wNp7gVnew1I4y2vJTIQqMPw/nWgbp4QuM8jjJrtLHwlEs4Z1356hsEfyrUufDkLKUSKKL+9tQDIos2S6sU7Hmj3gdD5j57cCnXEAu9OlRslSvbnFaesaLbpcyQoACD6YrO+ytBCY0JZDnqwJFQrplNpo8K8SxMu+JT8kb7ldV5Ug1xurxCSJiF24bJPb6Yr3fWPCU+pztIIQXY4yp+99a8d+JGmSeHZWtiXjlXG5X6jn9a+gw9ROyPlcZScbs+qP+Cf/AJg8IeIwxZUW9ACEnafkHPpX1iB1r5d/YD094/hpq14QwS41BgpYdQFUV9SY4r6Cn8J8RV+Nh+FLnmkXHpSnFWYhnvS8008j0pc4oAM56UvI96SjOKAAilIGBR1o59fwoAUDFHHWgDFJ39aADdSg8cUdBR1FAAeD0o+vWgjNHUUAGPelHPWk6CloAD1oByKP4TSEZoAWigc0mefSgBcc0UA4ooAPWij9KKAGU/pSHpSgcdaAE5z6UcUtJ0FACDrTqKT+VAA3SkIxS9BRx1oABxilpMCkyfSgBe1GecUtJwKAE20vUUjdaX7ooATPBoBxQOTS9BQAZz0FHUZpMGgdfSgAxxzQeRQRig8igBQBQDmgDPNGMjrQAE4o9zSAZp1ADfWjOOOlKR60hGRQAHH1oBxQPpR1NABwBijbQBxR/DQAY5oOM0mO9HHU0AFFHUEUvbrQAlB4oPWjINABSY/ClpNtABxQBxzSDoaUHNACDIzR1FKfWk78UAHf/Gm/xU49OlJjHvQAnPavJv2pPDTeJvgn4gjjUNLbxi5XP+wcn9K9SvrkWVlc3BGRFG0hz7DNfL0H7S95ql3fLdLb6t4fud8MsESANGpBHGep9jXNWqwh7sup34XDVa95U1ex4D8K7GLUdCW4YeYy8c9jzW3qVg2WAX5TxxxWR8HpYV1nxVpcJYxQ3JkhD8NsJOOK6Hxve/2FYG4AJlcEIh7mvFqK8tD67DTtBXRyN6bfS9xkkA2nB74rR0PWdOlk2pcp82Mg9q8j1zRfFHiN3kDmKFznDNjIrjNZ0rxBoZCiSTI5+Q9aaoKSs5GzxUoO6jofXVlqVrazIdyhj711lj4msIo9pKjHGK/P9/iZ4j0hv3kk6gYxuJIr0DwV+0C90scN2jPOOGZfQVnPBSSunc1pZjBvlkrH2xaataXqZQqzdqqS6rbQPk/Lj3zXg+jfFO2vgDBcjk4O0/zq9feMZ505dhzxg9a8/wBjJOzPXjVhJXTPZrfX7aB8lwq+oFaaeKoBtZXXgdq+c/8AhMZIVbMhIAzya4nxd8aLjT7N1tOJs4TaDuJ9fpTjh3N2RnUrwgrs+vb/AOK+m6GFe6uYkXnIZsE/lWPfftIeGIEzY3ZnnKkPG6tsz2wcV+f0+t6/4o1D7RcSXFzKedjMQo9vpXb+DvDk9/eRPqV2REMZt4zhfp/9eu9YSEFeTueS8XOrK0FY9w8QfGnVdQd7mxtzt3n536Y/A10Hgv4sxeI51t763ksrluFZslHPsad4UttGg09YIooYgoHyEBg39a2b/wAA2Wpr51lJ5MvH7tOFH0Arkk6TXLy2PQjCrH3nK53OmxnKMVwSOnUV8+/tMW6nxVYwqw+eD5hjoc9a+gPB1lcRafFDcndLENpfdkmvJ/i5oSa18YNBtfLDxiPzJ+eNq808O1CTZy4u9SKiup6B8NvGN58Pvg/p8Mkw0TSrOJp5PJOJZ3Y5yT75FfR3wP8AiAPiX8PbLWQHBZmiPm43fKe+O9fLvxE02bWfCeowRlfKa1zHCo4G05/pXtf7GlrPbfBa2WdNubqQpnuOK9DAVpVKrcmcWbYKjQwSnGNndHuh4FIOtL0o/GvoD4EUDjikyelLnj0o6dKADOO1LtpKKAFXPrRg80lGc0ALuo+8frQORSUAOHBxS0gGKTbQAoHNJupR7UtACfxUcZo9aPwoAdkCkJzRx6Ug560AL9KDwaQjNKDigAHT0pP50vU0UAHWjqaTPOKMigAJ6Z4oP5UE4oHPWgABzR0FKevpSZFABxR0FLSEZoAMmjvQRxQBigA6Cjj1NL3NJgUAJ3606kHSgfWgBNtKBilOKTAoAM496WkzxmgDFABn8qAc0deKOBQApWgiik44oAPajtzRzQOlACD0p2OKPpRjA4oADwaTtxxS0UAJ0zQAeuaCM0EcUALTT0FL069aPegBOvTikPFFB9qABeKKCDRQAp9BTelKOfakxzQAc+lLSdTSYNAC7qTHGaU8CkHGKAAdaM7RmlHU0oJ6YoACwNIRmlHekBzUAZ3iCN5dB1GOP/WNbuB9cGvzL8N21xoD6pPKC3mXjI8Q7YJzxX6iOoZSDyCMEetfn18e/B0/gHxVrccP+qmu2uYs/wB1uf8AGvMxqejPrciqRvKn1epi+FLNdJ+K9rcQL+61O1ZXX/aAzXT+OYTezx25XEa/eC9RXCfCcajqniTTru6O+3t7lgjkckleleheLv8AR9SdxnDDGAK4G7JanrSp8tSSR5J4t8Q2/htZArhDjua8Y134h6lqlxNBptt9pYLvbA4Uepr0bx/4SvvEFy5izknOPSqngrw1B4NtboX8YkEo+b93ksT15rppcl7swrqry2ifPF78RtQuZJN9rA6j7ytg/pWhp2oEpFNNp6ok4yjoSh/A10et/BbztYkuLO7tTZMxK72w4HXGO5rZvtCkksbTT7S0TyLcbVL5yT3NdspQt7p5dKnWbvMq6Deq9wFtpiHbA2sK948H+H7rXLaIbDjoNwJ/GvJfC3w4vZtTtiybWDfNtBxj1r7E+E+hQWdqqOmcADJrxcVUSXun0+Cg95Hi3jD4farpKGZ7ciHBJK+leK61eW1pI7pGsrgbVD84r9EPiB4Yh1HSbeARgiRCMeq18i/EH9neey8y7tJn+yFyXDKMrzwv0rLDV03yz0NsTScoqVM8DuoNe1DRb7U7WdoIbcZEcfGef5Vx2ja34iudRS3jvbxZWcIwydvX/wCvXumlaB/ZDS2s9xNCGUq6Sg7XH8q6rwZ4M8MaHqttfQ2kd3dRsHUPKzruzwduO3vXsKtCMdUeDLB1aktHY53VNF8Y/Dm6tvtF3NewyIGWYZIBIHysvOOuK9x+Eni6+1OzAvQ0fHQ5rr/D3ha48Rz/AGu9jMiMSfLZPlIPoO1dkngax0lUVbdEY8gAYxXi4jEQloke7h6EqSs5F7wfe+YpVlIc9D61yHxM0e6bxLDqemwG5vVs5RtXqQBmu40a0Fs5CgKMdqtK6J4msnKq5KuuD6Y5rlpz0bNZQSmjwr4X+I73VtSjtLrzJIpgwO/kdOlfdngHw9F4Y8H6Zp8KLGscIJCjGSeSa+WPAvw5n0/x7c3hRU0uS4JtkDA53HoK+xox5car0wAP0r3MtinKUzxOJaqShSi9NxSM0Y4oBz9KVea94+BDOaO/Tig9KTpQAvfIopD1FLQAdO9HUUUUAGOKX+Gmg5pR1oAXORmkpT7UnTHNAC420pPTFIegpeooAWiik70ALj0oooPFABSHpS0nGaAF7cUgOBS0UAJ3oxg0tFACdv8AClAwaTtxRtoAUnNFB60UAFGMCjPOMZooAKQj3pcZ5JpQKAEpMin02gBB0paAOKTp1oAPejtQRmjv04oAMCj2pQKBwKAEHSlxmgdKXHoeaAG96Wg8+1HHFABSdBS45ooATr7UdMUA4peOaAE9+9LQfpSZ4zQAtNHPXml5oJxQAhGKN1AJ+lKelADaKXpRuoADwOtJRRQAq9aaeDS0nIHSgA5o/WhulIetAB3pKUDNLt55oAUc4o75oAwciioAKMYHNIBg0ucUAJjn2r5y/a28IHV7awuoEHmSK0RJ79Mf1r6NPUVyPxP8KDxZ4XmhVc3EDCaL6jnFc9eHPTaR6WX1/q+IjJ7HxJ4LsH0IaZbSxrFJDckSDOSSc1seKWEl8wHOOc1j+LdTudO1YSNa7AlwC0gGDwe9XPFlwqSxTKMq6hs9j3rwGnY+9bU6nMupmCwDt5hAwP1qG98Nteo2ERwexFSWmpK5KnrmrP8AaHkfvN5Kgj5awu0dap8yONuvAF1v3QQwQqT94Lkr71Jo/wANII51kuZA75z83H6V2s/iby4ixYbuygcVlNqJOZHyxI6jrWntJbGUqMUaC6RBp5TyVQhcZYfrXefDqRmlmUHI3ZB7dK4TTmZwxOTn1r0r4eQATlRgg4HHPNctTU6qaseg6wpmNluUDbGME96JNHs9VsntrlIyGXgkVq6zZ/6PbdCAmKzZ4kS2RiCXHQYrm+GQviirHmHiD4S6JOzCe0WMdiVBH50aB8L9L0qZHtVt8rwG2D9a668vBuKs+4HjDdP8is2ZsPuiOAx5KnHNaOozWMDrLDT2toAm6JQPQY/CqmpxiOXzZT07jpWRa31ynyNl4+vPrVW+1IuDHIuY2P3R1rByRSg73bNC0lG7KnI9elZeumdddsGiJbDElVHJGKs6W4WVVBOAc81neKL9bO9tpEWSSQsGWGPIMmGBK5HIzjFdFGPMjkqy5Hc9g+H+jpf6nCDaNBDaN54DjkscivWDzXPeDrp9Wsv7UksZ9PNyAVt7k5kUe9dAfevrsJSVKnZdT84zDEyxFZykLn1pPxobpTa7TzB9B4ppOaOpoAX+VLTQM0Z5zQADk0vSk96dQAnNO4ApOPWj9aAF6+1JjJopcgDmgAIxSgjpSbaD+VAC8Uh5+lLxSZz0oAUdKM560dDxR170AGR260HpQPajJ9KADtRg9qXPSjOaAEJxRx+NLQQPWgA6/Wikz2oPSgBaOnNIMmjr2oACcUfw96D0o/lQAtFJnnFLQAAkikP1/WlwKQHNAB2oznHGKcPSkoAOlIelKDQelABRjNHfig9aAAjHAoHT6UZ5o+tAAMYNFGM9KToKAFo6jFHQ5oznpQAUmRS0nf8ApQAZFHXvS0h6UALTSMU6kHHvQAnWjr7Ufw0n0oAXr3pM4Ao7+1FABnNFGeKAaAG55zQM96dSE4oAD+dJxj0pVGT9aMAcigBByaUD1OaAMUbqgBaafrTqKAGls0ucikzxikycUAOBzQQGBBGR6UgPHvSjgc0DPAPjt4EMXg3V7fSvCU+s6ldTq9re27bvs4JG8FM/XoD1rwjU9JurfRbWDULeSzu4YwssMylWU47ivvYDmvlv9pO1EPiydhkedCr5HXgV5eJpKMeZH0eW4qTl7J+p833rNaTfKeh/Oren3huFO8/rUOop5pcnO73rMs/MRgpOAK8hxPsqdQ6Hykw25Q6+o5phRVIZyM9csari829+e4xwaqyXE16Qu4cjGBSsatpnY6Q5e2BC8E4Hv716h8PbhIAcod4PX1NeIS+N9L8NLbxXNwkeRghmxiuq074paXpqRvHPGFfBDqcg1lKErXsXGcdrn1KYV1DTkZU3y7dwx1ArmNespzBJsysiqSFHrXMaL8etLtPDry/aYS0an94xwV4rz6z/AGnNM17xGtpamW8kc4BhQkH6VhOPMrpE0lKE2nsaM3iB47ryLjKspIYE1sWN2iqDIQVPQ5qr4s0NLqxfVJgbQgFySOg965qy1WSIBSvAH315DD1FYWutD0dOh6F9uUgEEMw9fSs7VZP3YkjIXnINc+uvxhM4LZPfrTl1FJYWEbZyf4u1JQZLsjZ0a8Y3O6U5we3evoH4R2UR8Py3LIrO8xAcqCcADpXzzpsRhiV1+8Oua+l/hbEYvBNiT1k3P+ZNe5lsU6h8hnc7UtOrOs/Gk/GgnHBpOMAV9OfBijrSDvRnk0n+eaAHZNIBzQOlGcUAFOyPrTc/lQBk0AObpQTxScZpQc0AIOe1OApuTSjpQApNBOaKTPPSgBw57YpKTrS0AL/FRnihetJQAoPtRk0baXjNACA89KdTeKB0zQAvag9KWigApCMUAnvS9aAGgZp1FNxn60AOoopCM0AHejgcUd6OhoAP4jQelHOaWgAH50UUUAHTqKD1p1J3waAAfSko6GlHPWgBKBzR2zR1oAOxNFBwaCfzoABxS5z2oAzSdM0AA44xSfhS5/OigBRikIzR396U+9ACUhOehpaOlACdRQD+FLSHPWgA/GkPQUvpSHrQAN1pM8U49RTaACjHGaKDzQAU3HOKXHf+VO6Y4oATOCOKKU/SmjnvUAGPSlIpP4qD7GgBARSU4HNJ060AH4Uv5Uh6CkJwKAD60uTTfWloAcCa+cf2oLUxazp9xziWApn3Br6N6mvGP2m9GN54Xsr1VJaCUq2OwI/+tXNiFzU2ejgJcldNnx3dhY5infNUbgCHkHGepArTv4x9pPqOlUbmMiJsj5mPQ14B91F2Zn+ccAKSze1dJo2mGFBIwyz8/hWFZ2uxvNbG7JxxWy+vfZEXBHsKTV9EdCmluZ/jfwTpuv24acYlA4K9cV5hfeC7rRYmXTrgvHnPlOMivUJbm7vEHBVTxuPepdM8NR6pOLeW9igkIz8zYzW0ZOC1M+X2stDjfAHhxNbvBY6vNujJGYAdqt9a+lPAvgzw34RmS4s9LhguCMGVRllH1NeZ6d8LbrSdSS6mv4ooEb5nLjGK9NjudBSAebrsMQVQOHBOa5asnJ6HZCDjHU9JXUbC8g2OFKsCCG/qK5XxJ4c0xgZbfCyAdVGMisMXNndxmbT9WhlI52GQA1ymp/EaOxuXtLqZEkb5QVINcvI3okCbg73JdU0sMPOh4KHBfvS6XbTRht/THGe/1qGwvzfW125GUdMjBxn6VYkl2WyDBXaOeaSTW50OV1c6vTmSRAC3B4I9K+pPA0It/CWmJ6Qg8V8i+HriS5uVjUiTcwVcdfSvsrSLP+z9Ks7br5USofwFe1lkXzSZ8dn0kowiXN3fik9TmggA0vsK+hPjRue9Kfpml/hApudtK4B+tLkDtSE47UmfamA7PNL0NNHT1oGTQA4HFKDxTaXqaADvxS9hSZ9KOpoAXOO5pQfbrSHqKOfwoAM+lKP0pN1KelACqc9qM+2KOetHUetACUozzRxSUALz+HtQD2pc8ZpAM0AKMmjvQcgfWgH160AIRilOaTJo3UAKPrS00DvQM9qAF6e9LjHfNNGaXtxQAHpSjj3oGcUmBQAtGRSdB60YFAC0vXtTcc9aUfWgAHQ96X6UetGBQAYxzRgetLSHAoAPxoA5oWloAafpRjNLnHFH8qAFzxSdTR0OO1BFAATmkwaNuKU8d6ADAApKKOMUAB5FJx2paXGB0oAToKTke9KOKTtxQAfhSEYpeg5pG60AJS5wOKP4aBg8GgAxxSHP4UrelJ29qAEA5pSOOtA9O9K3WkwEJ7YoxxS7qMY5qQGg54o/SjODRxQAL0pD69PrS9KDx16UAJyOaSlAIzQfegBNv1oH3aT8aN1ACnn2rlfifoZ8Q+BtUs0XdN5RkjA/vLzXUtQwDAgjIx0NTJcyaNYS5JKXY/OHV4TBdyBgdw4IxWbBNmRgxGD0Ar2D9pT4aXPgvXpNXtYS+kXjllZRxG3Uqa8JFwUkDDPPRh6V4M4OLsz7mjXVWCkjS1X/AEWz8xAcjnb6muCu/F5sbkSPbXE4HIjSMmu21a6D6epHzhTkjOM1Usby1xlogrgdcVCtHdHUveZ5hrfxI8TazdvHZaZcW8Q4XehQVSGj+PLmB9Q8glEODsuwHz7LnJ/KvUdVvrN4yrH5RjpxisFdb023mSVrgqUOVDDOTXTGaeyOmEI9ZHPWmlfEXW1WGTzoofW5nbAH512+j/Ae9ubVLnU/GKWzOD/o1nA0jg44B3EDn61Zj+LFh9n2S3ADr12ryRVrTfiVaTyeXZwOCxH7x+/4VnOclqkeioULazLOj/AaXT7mKe48V3crAZNvbgLx6Fu34Vf1XwrpunzoVt90mB+8kJds/UmtOxvb66cOjuqnB4OKty28sp3MQWH4158qkpS1Ypwha0UXdDnFvprKCEjHQnqKjGotM4XcdvPAHUVXlaTyxEylFJGdtNdHtFwoBJPyKQRUJIwuek/CrZN4q0zKLjzl3AjvmvstuT1FfHnwpAiutOYr8/2pCxH1r7D46mvcy5+7I+Nz1NVIN9gIzTaccmm9AM16p8uJjAz6ml60o6037tACkCkPXIpTzmk7jiqQAOetGOaMcn2o6mmAuPyoHB4pDyaPu0AO9DR1FIe1LwKAD+GlB4ptOyMUAHX2oXpRyB1oJxQAvcYooGRQcnpQAq9aM+3FIG/OigB3Hak7e1B6Cg8YoASlBxRkHOOKAOlAB0PFGetHpQvWgBcY70hOaFpKAHEZo7UtFACAgUHpQBz0paAEwKPxo6CloAZTvxo6ijAFAD6TkUoGKKACjH5UUdBQAi9KOh6UvWjpQAmfSge1LRjPtQAn8VJStRj8KAAelBHNLTccjFADqb1NLtpDxQAZxRRn1ooAKMjFFIFGaAAnAoyOtGMdKbQAvBo6UdKMA0AG2lB9aB0pePSoAQnFJn1pTyKbnFABRRnOTSZzzigBaRjSnmkxnvQAg9qMmgdaTk0AFBOfpRQfpQAUUn3aWgAzxSfxUZyaAD0oAzvEeh2fiXRLvTr+3jubaeNkZJFBHTg/Wvzd8b6H/wAI3r+oafHwbaVkw3BC5r9NBzXwR+1BoB0n4oaoFXYlyqygj3HP6iuHFR0Uj3Mrk+ZwPL9Ab7YWtpcGNgNuTkiiWwWKZ1fKv0POK5qw1eTQtQXzAWiz/rAORXZXFzBqEq3ELKwcckEYJrzJR0Ppoys7GLeeH2ugQqZU88cVhzfDG6vjmNvLY9N3eu+gultQGyrAD+LitS38RWvG+SNFx/F2PpWalKOx2JRlozz/AMMfAme8vVF/eBEDfdjHOK9q0P4IaLZRJ9njLTDnc55PFYUPji2gdkDKvQqy9667SvHytbw+Y6xqv8StuZvqa5as6jOulGnH4dy1P4JXT4SqkIcccjP4Vjy6dLEwTsGyd55x3zWtqHiuK8jGy5SXdyCSOD6VyOseJTaoXZgz5O1a54xkzWU1Yi12/gsp1iVjM+7HA6Z+lWrK388F5ByVwOK5a083ULuS4lwGY8D0Fdlp0YVQm30wc1tPRWClG/vM6vwdem3uNsfySRkNgeo5r3X4jftC2Xww0Tw14g1iwmk8OaqfIm1C35+yzdt6+hwefavAdJYW2pRt03HBFfSukfCzS/ir8AT4a12AS2l8rspx80Z3Eoy+44Nejl0nztdD5viGknTjJbnW+F/F+k+NtGg1XRb6HULGYZSaBgw+h9DWvnIr8zfhV4+8QfsffG698Ia9PLJoP2jy7iNshTG33J1B6cYz9DX6S6VqtrrOnQXtlcR3VrOgeOWNgVYEdQa+klG2q2PgYyd+WW5cbrQeRmkBNBPHWszQVaVTTf507IoAG5xSAYOKUHimk9c1SAVulAGabn1pfpTAcOaKQHGc0Z5oAdx2oBxSc54NHTFACtmkpSc0HgUALwaBwKRTg/0o6GgBwOOaTPNID+FKOhoAdupKKKAAHHFL/DSYyaXoaAAdDQTmkpepxQAbqOKSlAzQAufWjrn1pOnvS9O1AADilpMCjqKADvRgUtIBigA/ipefek69e1LQA4DFHP4Uo/Og4P0oAOvakIzSjrSUAA470UvrSdTQAc0mTwKWigBMc0pGaD0ooAKKKAaACk6Gl/GkJoAPxpOTS4yKPyoATBoooHXmgAxxSEZpaTHGKADApCOaD6UuOMUAHt1NLSKDnmjtUABGaT2p1NIwaAEIyaMYopMetAARxSDp6UY96AM0AJjnNKCe1JzjmigApDkign04oIyPxoAXrSA9RQ1A4GaADPejPejPPtSZ69qAK2savaaBpdzqN9OlvaW8Zklkc4CgDJ5r42/ae1WDxPqmg67Cm22v7PdHn+Jc/Kf1rP8A+Civx1n0i1074faROUmvmV78xnkRkjCfjmuz+PfhLzfhj4Q1G3jxHaW0cLAD7oKVz4mL9nc9DLaqWJ5T5K1W0R5GzjYOhrnodUu9IuCtu7NDnmJv88V2GqW+XbbgE8YHeuWurZlkJBDnvkc15UX3Pt5QuSv4oNwn7ssHGMpnBFY91rV3K/LPj26irc+kR6hAcZjmHRl4Ncrq9tqml8+c2wnAYHIrRWZyyjOJrG8u3YMJJOPwrb0jXL+NghcuPVmxivPoNT1GSTZ5rkngHGa7vwl4Tur6VJ7+dzF12Zxn64pTSS1HTjUk7RO50bVL6+wiAk9d3YVfuNMmM4a6kZ344xwK6Dw7aWunxRp8uCMcUzV5PMuvu4QH5QK89zu9Ee5Sw9leTuGlwLCiD5mx7YFdpYouwFchj1INcjp20sAW2j866rTplUKqcqDjgdTXPPc9GC5Vc6rwp4fuPEviCwsLcEyTyBSQPur3NfcmmWEOi6Rb2kKhIoYwiAegrxv9nv4dT6HZtr+qw+VdXCYhib70cfXn3NexyXHnPgdBX0GAoOnDme7PzrOcYsRW5IPSP5n5uf8ABS7R7e0+KfhzUYlCXN1YFJSOpCucH/x6uO+An7VGvfB5YLS7D6r4fLYls2b5oveM/wBOlav/AAUa8TRa58cbDTYn3LpunKkmD0ZmJ/livnjTn/0bymPHqa+ow8FOlaR8vUjzan68fDb4reGvivocep+H9Riu0IHmQ5Akib+6y9Qa7DPevxj8M+Nde+G+urqXh/Up9OukIYNGeG9mHQj619WeBv8Ago9cQQW9v4o8Oi6aNQsl3ZShSx9dp4/I1z1cNKL9zVGanKPxo+8D0pa8K8BftlfDTx3IkA1VtIumwBFqC7Bk/wC10r2yx1C21O3Se0uIrmFwCskLhgR7EVySjKO6NFOMtmWs5ximnOelLRn1qCg+92opAevagEZqrgLniik6CgDFMBaXJA6UlFACk5paaTRnFADqPpSZz3o3UAOzjNKORTc560u6gBQc9DS9TTc4zShutADiOKOh9qavSloAKXvmk6daUYIoAU9KWmZzS/lQAA4pQc0Ag9DR0FABgE0nQ0o/WloAKTIoI9KTk0AOHFFIBiloAeOe9KeDSDp7UlACg59aD60lGM9qACgnFKeR70nWgAoxxRRnvQAZ7ZoGKO+aOp6UAL0NJjHSg/lRt+tAAeRScUp5ooATHQUY9aXHSkznigAIzRjijikoAKKXt0zRjigBCOp/KjkUdaD7VAAMnrSNwBSnmkHIoAD6UjdaOnvSNxQAnIPrR7UAYpBjrQAd6PTmkzik79jQA7JpuMe9L/Eabn1oAXGeaTk0Uh68dKADIoJwKaetBOc9qAF3VU1fVbbRdNuL68lWC2gQu7ucAAc1m+MPG2j+AtFn1XWr2OytIVLF3OM47Ad6/PD9oz9rK8+L93c6TojPY+FrfOTjD3J9/b2rWFOU3oRKSR4h8ZfHB+JX7QMusyyb7SfVokjLHjylkCj9Bmv1cTS7LxB4VXR7tFe0uLdVXPQfLwa/FXUrs/bUmibBicSA47g5FfsJ8GfEq+Mvhf4f1WNg7S2iEn3Awa0xNOySCjJxldbnyH8Wfh9f/D3xFPp97Exjzut5x92RO2PevMLtd0m3HzexxX6P+M/Dej+P9Hk0rXrMyRfwSgfNG3qD2r48+Ln7O/iLwC8t9Yoda0XO4XEAzJGPR1H8xXgTpODuj7jBY+FRKM9GeOCTy2+U5APao7ox3cJjkQvGe+KaJFkIxwScHrQYyq44PfArA9ZpWuJ4Y0Sxtb4yuQ4zgJ1213EcKW6llGWJ43cV5wNRewvdyKc55wK37LxHJdsPMBCGs5xctTelKMVY7e0u2KKd5Jz0XpVy7uvMwcjPXrXMWd+HXapBA6c811XhDw5qvjbWI9L0aza8uXxuKjCxg92PYVg4NuyO5VIwjzSehY0wmdlRFzI7ABVBLE+wFfV/wN+BP9nJba/4nQCZcSW9kx+4f7zDufatT4Mfs96d8PI49Q1MrqeukZDEfu4f90f1r2y3s1lIeX5j2HYV6OHwivzzPkcyzhzXsaO3VjhctOAsSFYxwOKr61qlv4b0W81G6cJBbRNK7HsAMmtXy1QDHFfPf7cXjYeDvgBrpWXyp77bZoQcH5zz+ma9iK6I+RbPzK+LXjqX4l/FDXvEeSVvLhniRuCIxwv6AVn2xBgDAHd6d65S0nZHYKCxx1ratb6SPapGO5B719BTjypRRncv3cQuQAw5buexrEmQQzvG6Ag9fcV0kkiOjnIwBkHtiub1gAvkfePGRwMVtJAV42aymGC2xvunuK9E+Hvxu8VfD65jfRddu7NUIPl790Z+qnivOXuYBHtmYIV5znBpsAARjG+UHRvWo5VLRoxlFPdH3r8Nv+CgtzCsdv4x0f7WBgG90/Ab6lCcflX0z4B/aE8CfEkIuka9ALphk2lyfKlB9Np/pX5B2uoFdm8bieCK27a9EYSVCUkHRlOCv41zTwkH8Jn78X7r+8/aZSGTIIIPcUKM9q/Ln4d/tTfEH4drFDBrDahYr0ttQXzVx6Buo/Ovqb4Xft2eGPE/lWviazk0C9PBnX57cn69R+VefPDThrbQ0VW3xKx9RHNIO+ap6RrVh4gsY73TbuG9tpBlZYXDKfyq4OCRXPa25snfVC5BNJnpSe1B5oAX6UA5pBzxigfSgBc/l6UuBSE5pQMUAKecUq4//XSUh54oAdnmk3AdaTt60YzzQA8EfhTs5NMHHNGeaAJCaCcCm5NKORQAA5pw60lFACkcUo96QetJQApOaPSjPAoGKAHUnakPqKdQAhOKMikIxS5x2FAEo4HWgjNG2joKADHHvSEce9KDxQRmgBOhobrS9vekIxQAmMn0/GlIFG3BoxntQAYyKSnfw02gBSc0Ho1GTSYHWgA6UUUDFAB1HpSfw0p5ox0FADcHnNGewpSfSlxmgAAwOtITzQv8NOwaTAbjAz1pKdnNJ+tSA3mkB606kIHegBucDpSHn0pdv5UnFACE49qQ9KKAeKAD60mccUnU0EYoAM9aTPOKWm9e1AC9qOe1NLALknGB3ryL4xftOeDvg/aSLe3yXupYPl2VudzE+/pTScnZCclHVs9XvbyDT7d7i5lSGFAWZ3bAAr5R+N37e2geDZrnSvCMS63qqZVrhv8AUIfr3r5J+OX7Wfi/4vXsts12dJ0ZiQllasV3L23HvXht5MYUKRYJbln75r0KeF6zOdzc9Fojvfil8cPFXxa1Mz+IdSedAxK2qHEUefRf61yl5dmy0lYlwC4JOayNOV55dz9hyT3qPWL3zMJyyjqQK7oxUQtbYzC+6OQnvwT61+i//BPz4hLqnwyOjSuDPpczR7T/AHCcj+dfnFu8xWPT0zX0R+w749Phj4sS6ZJJi21KHbjtvBGP61hio3p+g4u0kfqo8cU0YbaGzVOW1Me4Rr8p6qeRRo8v2m0VgeK0lTPGK8W10dV7M8K+JX7MHhbx88l5BA2ias3JntOEc/7S9K+ePF37K/j7wkks8WmnW9OQFvtNpywHunX8q/QyztIiwYjJ96+R/wBtD9pTXfB9xZaZ4cubnStJtpgLvVbVA/mS9ohz0459awlh1PY9XD5jVo+7uj5WuvCN9LIHW0uPfMTf4Umm+FNTvtRS0sNPu7u6c4EEETM35Yr6V/Zq+K/jP4g6RNrt9qFrdWCsypCQu87Tg7/7h+tYvjr9tvVb7UL/AMOeEtLt9L8VxXRsYIobUXJumzj5ZQQo79qz+pzW7PTecRtdR1Lnwk/ZO1/xJfKfFSyeHoCA0duWXz5174GTjt+dfY/gT4XaV8OtLWx0axS2T+OTq7n1J6k1+WHxQ+I/xg+FfjTw54o1ttWi8SC486DzJDLbzR8bkAU456EV+oP7N/x90T9ob4e2ut6fIseoxKI7+yIIe3mx8wIPbPStoYeNPU8evmNavLlnojvILJk681et08sc1Yf5DgrxTVXJ9K3tY4CK4JABr85/+ClvxEe+1TRPC0DboYB58qju56fkP51+h2tXqWVnLM5wsalz+Ffjx+2H4im8Q/FSeSST5gu/6Anj9K3oLmqIHex47Yb05I2nPQ1rjlXBB8wdCO9UdNj/AHQkI5757Vos/m8cbl43dPzr3lsQiK3vJUm2YJXuMVm61qpScwwQuZ+wI+XB9TWlLE1uw6Anv2xWZcTLFNI0hznABxTeotihDpDXMonvG81xjCDoKvyjyFwmMY6dh9Ku2863IUxld+3kZqK4TK5bnIyCPShIlopR3LHDNxjitO3uy0Y54Az7isWcjdsAJB706K4cHkEemaadg5Tro9QARVIG0DAOOlPF75bc42suSQO9c/HdP91nwo7nvVuO7zGvzAnPOe1apJmd7M9M+Hnxd8S/Dy6M+hazcWZB+aMNmJvYr0r6q+Hv7e8yeTb+MNIWVTwb3T+D9ShP8jXwdHPmThyM84FX4718GIndjkZrnqYeE90HKt46H68eBvjP4N+IqKdE1y3nmP8Ay7yNslH/AAE812w/OvxlstdktJUlileCdMFXibaQR7ivcPhx+1/438EGFZdQGt2AODbagCxx7PnI/WvOng5L4BqU1urn6Unj/Cl69K8F+Gf7Yfgvx00VpqUjeH9TfC7LjJiY/wCy/T8691t7iG6gWaCVJonGVdGDAj2IrjlCUHaSsXGalsS5xxS7qaODS59etZli59qXtzScY70o96ADPb0oIzRxmjIoAM8YoAxS4HelAoAWlBxTBgcU9QKAF6UDIpAeKXOeOlACq3NKTmkooAOnSiilxkUAGeaN1H8NHUZxQAA5pfwpBilHSgCag+tGTjmigBOopaTnignAoAQ9aCe1OpG6UAJ3p1J0pDyKAAdaSndRSAcUAKvSkPXpRxj3pcE5zQAmR6Ude1LjH0pDg0ABPtSYxSk+9JQAhFA5NLR06UAJtpaXoaCc1ADQOKD0Ao5FG6gBp6UnUZpT0pDmgBKbxmnYFNPWgBD9KbTt31pOaAE6UgOaU9Oeleb/ABO+P3g34UWTSaxqsP2kfdtIm3SMcdMCqSb0Qm1HVnoxYKpLHAHU15b8U/2kfBXwptnGpanHPfAZW0tzvcn6DpXxH8Z/26fE/jaSew8PZ0HTDlQ8bfvnHue1fMuqa9d6lcPNd3Ek87HLySsWY/ia7aeEk9ZHO6rl8B9L/GP9uvxX42M1loDDQdNORmIkzMPc9vwr5h1PWLjU3luLu4kuJ3OWklYsxP1PNZ08uBhSNx64GarmR8EZ6dTXowpRp7EJa3erGysJN3cGsueS5sXzC3nxnPyNV12aVwq847VP9nWNvmAwp4FbAhYNSZ9LG2NopD1rNmm3k4429zzWi44wvC1mSpsJDDj0zUtFAPmAAGc9SK1vBevTeFPGelanA5RoLhWJHpnmsuJN5IDAcfrT7jT2CmVWyw5IFRJc0Wh2P2m+GOuJreg2V5G2+O4iVwR06V3kSknPTivmL9i/xPJffDiw0+7fdeWi7eTyVPIP5V9P23zda+f20OndHmH7SnxcX4O/DG7v4ZVj1i+YWdju7Svxu/DrX5z+GfiTqv8AwkFnrfj+1fWfCmmSvEl5bpviM2eZJE6k5OM17J+2t47HxD+Iy6JBJ5mmaKvlFAcq0xOWP4cCvCdE1RNBbTtAvoBP4VuL4T3kKKWYADOCO65AJrWi1cpx0uet6J8Jrz47LrfjPwdqsfgbQ512R2ltIY0vtp5eYKQEz6Y71pw/FLwr438IW/gTQPALL47t2dLX+zAkccU8R/16XBxkZBPvXDaf8MNW8e3ut618NpmtPBsEqF9GFy8cGpsvLhVHCqcEYNeoap8XvC/xS8K6Lofw38H3cXxE03EttFZQrENOdCA++TgMnUEd+9dEl3MzhPibq3xa8deHItP8TWekWF94Zu4opUORcSh04fcCRtI7juKh/Zt8f638BPi3HrTuF0bUCtvqVtGzMGGeJPqua7/TtL8efE3Wf7Z8ZLY2MnlNZS2NnGVdZInI/e56nrj61Frvw/FnI6GPI5I46VyVJ20N1BT0Z+l+m6ja67plvf2kizW1wgkjdTwQRTz8rYFfMX7HnxNnhtH8E6vKS8AL2MkhOWTPKc+lfT0vyt04rNO6uKzW5xPxRv8A7F4YuVH35f3Y/Gvxw/aD1CPVPjBrbKSUicRLj0A5/nX60/GjWBb27pwUhjaVsnpxX40eMtRbXPG+r35PE11I3PTGa7cIrzuEnZF+yh8uLcBk46UMyiQ/KyjvT7NR9nG0ZYcVIz7m+cDgdBXtGZUu7yGOEq2F2nOCciuevL2OdSIn+YnjA4FbFzYxOzuwKsecdKprbxAjYgJHVlHSp1K0K2l+akw3EdOcVr3DCzszIxwSdqg/0p2m2CTSEkYXGST0+lZut3H2m98pcrHDkDJyC3rVGeyIiTIyvnkfrTGOQQSMg8H2qBn2AHPGelIkolBYDk8+tAcxoRy+ZECMsB29anEiqAOuRyahtiNrDAORUqIeSflAPHP8quIkrlpXJ2jGD2NaCN8vCdejHtVGIEgcjdnp6U+N9kgJK4xnHpVBazLa3fyhWTbtPFTw6hlUwvTjjp7VCzBoVDr77vWqS3Wy4ReAM4B/xpXKaOjsNUeFyQ7DpnPbmvVPAH7SvjP4fabdWOjauxtXXAS5/eLGc9Uz0rwnUNUNq6xrjfIccdh61fhkMcCurjBHTHas6kVPczUU3qffH7OP7Yt94v8AEdp4Z8XeT5958lrfoNhMhPCMOnPQGvr6vxd8OavLpniCyuo5Gjkt5kkRwejAg1+xfhTVxr3hnS9RHIuraObj3UE14+IpqDuhR92TjfQ16UHFN3UtchsL0FL2pv1pwGKAAdOtL0oBHrQTmgBB15pwPPpSUoHFAC0oHHvSEc80UAOXpSjvSKcjnrR0+tAC9TzRQB+dFABnFKOhpp/+tS0AKvWj8qM/lS7qAJv4RRSgZoAzQAn60HpRjmg8UAJuoBzQRmloATGDQ3SlpP4aAE9qP4TS470bqAE9jSUu6gnNAATmkpxGaTOTigBM4NFFL0WgBKUDik60oOKTAD70hNKTmkqQAnFNOMU6m55oATIppY59KdzmmlsUAFMLUpPJryH4zftMeEfgtsg1SdrvUHGRZ2uGkA9SO1NJt2QnJRV2euE461538Tvjz4O+FNnJJrOqwi4CkpaxMGlc+gAr48+MP/BQa88S6e2n+DLWTSldSJLqYguP90V8ha94n1LxBqD3mo3kt7cyZLzSuWJrtp4aUtZbGDquWkT6q+MX7eniHxWZ7LwvGdE085Xz92Zm/wAK+Uda8T3+u3cl1fXc13PIctLM5Zj9Say5ZzvAJyD69qrzMEQM3OT9K9KFKNNWSM7dXqPN1gE4zk85NRSngFjnPXFVi+cYBx2qORnfKk4H862BE0lwgyw54qr5m8MTkZ9801tp9jimDgHkHtQUXrfiIFVUY7nkmq80hZ8dBTLOcKWjPTrgfSpEt3aVSBtXPLY7UACs0ijHTpgUyeAr94DH1rVSFI0AT86gvYgyuOo/Wkx2M2EjeSOD04rYtoi0RUKH3AjcaxIyUkwuAo/M1t2TkpjueQAc0kCZ98fsnaibbwvoGor/AMtY/s0uOxU8Z/KvrHxj4sh8JeD9S1ZmB8iBmX3bHAr4z/YzvRqfw/uLTP760vG49AcEGve/jNfS33gO2sQCWmmVWA9B/wDqr5+quWTR1xV7HyVa+Bp/EWoz314zPcXUhlcn1JyTXRL8I7KyhFyObhc4OOlek6N4aljWNFhO7pnFdlp3gGe+UCYGND1yK502jouj43vbHxb8Oiui6Fc6pN4Yl23OuW1kP3sKM/z+Ueo3DJwK9mu/Fnw303SfDN78GIWuviDAF8ix0qBi9xHlfNS89sdzzmuz+LPhbTvDWo2s511tCS/tJEuiirudIl4Kk9CM184fs5eHL74K+Ip/iJr2i6tfeC70PEmq2spElvEZMrNIi87WGK74vmjc5JRs32PsL4H6bq3jbQvE/ifxVaQaVq93dll02AnFqUXayuDzuOMn8Kz/ABHYLcXTfKD26Vufs3+KT8Utc8c+IdPnlfwtfXKQacZgA0jIpEkh+uV688V2138MZnvwFmSQM+FGOfyrjluzaD93Q8S8O6Jqdt4tsL3SIpPtVrIJcoOijrn2Nfaeia+niDw7b6jEfvJhxn7rDqPzrE8LeDbLwpp5VIVe5kH72Ujk+30rjtJu9S8EeJtbs5ImfRbz99C3aJz1H0P9KhLlKbvqcl8bbyW50fVlVvma3lmkbusaqf64r8lrVo7l2nYgGRycN7mv1W+PM7aF8EfHXiK5+WeawaCAHjAb5R+dflbpFoGWMD73uK9bArWTMJO9kbcUZFvkNhSevWlb5eh5x0NMU7Ay/wAPfninI3mSbe2Mj616zWoGdqKMWwMq5FVbaPGd3GB0Iq/dJIWJCg9/wpluPNmRMbiTwMUOwLcnjkTTrOaVnxlDjcOvHSuVZXMW/HLnnPPNb/ii/wARRWiSg72+ZSOgHvWM4OzC8he1JbmcuxW8szHnsen+fpVu2t1QsMEDsCKdBFujO0fN3xU9pEWZs9QOc96tKxKRZihQMpJAPcA9OKsCNdzHsQOopUjULkA7ccexq7bQJu2dcrwT0pmqKka7ZPlAO7tiluEEYQAY5q7GELHC/Lg5BODUbweaMB8sMEFqhsYkEjPGFAyRx06VSuUMU+cD0yRU0DmCQb8qwJGB3ql4oujZ6XPICTI3yKR1JPFSD2MWC7a+1SadeYwdisemB1rqI5iLReDsODuHSuY0CExwhSDnAyR3rpnDLGIwBsHcj1oM4a6l/R/9KvokIwm8Zzkd6/XL4AztcfBrwjIxyTYoPrgkf0r8htCvkttUgE2AgIG4HpX7GfCWzh074Y+F7e2kWWBNPi2uhyGBUHI/OvNxXQm3vnWdTS5wcUdaTPOa842HU49RTQeTQCaAHEZpaZn86UHbQAp6inA03POKUE0APPWk5zSA96N1AC8EUo9KT6UuDQAueKUDFJ1oXpQAtFA4pW60AJu/SiijOaALAGaMHrSNIoHUVC12ooAsA4pv8VVWvxmozf4oAv0D1rP+3kn2qaO7DUAWiaQdKarhzwadyaADHBpP4adSZ54oAQnJpeuaN1A6UAITxQDigjNHHvQAdM0A8UZNB60AGQKTvzS9OtGec0mADgUE5pKOakBM4xSUrUzPNAC5FNPWlP3T9aYeDQBneIdVXRNDv9QfhLaFpTn2BNfjF8WvHt3458d61rN3OZGnuJNoY5wu44A/Cv1z+OM0sPwk8VPDkuLCXAH+7X4pXM5eaRsYbcTz17124ZK7bOep8SQ+1uW82RSABgYOetSFjjGc56tWXdSiGaN8fKflJq0ZfnGeFPfNeuiR5PQE49qjlmJUYPyjjBqFpNrFQ2fpxUSud20nr3NUSwkk5IKk9qYzbsDrnFJK4V25znvSKC2G6DqCOtOwIXC42nkD86Y6jdgbcdye3FOYgvtHQn86sJabW8xhgjoKRRTh+S5Unj+HK9TWzEFRQeSMAY9Kx71d0rc4A5ABrQtLkTKoyACOAaBosgl+QM5olQOCo9OtKk4ACgfn3pJGVhyeT79aBmLIuJTtOM+9a2mg5GFyMVnXMarISRgAHFWrGTaRycEcetAkfYX7CerRjxNrujO4Xz4UnjBPcHB/pX21qPgv+3reGN2VFVgx3r/KvzE+AvieXwf8TdHv432LOTAxz1B//VX6s+Fdej1jSoZeCxUE14mJjao/M6IXSKml+BrHTkUhVdh3Ipk+mrDdAg/KT0rqJiAowOtZWoFYyGI5HSuVo0uz4+/bK0OP4heL9I8C2sgh1S4gWW1lIJEPzHexx/sjGPevItQ+MXiBr2w+DnjGa00HSlnitNV1q1P7trXaMLjHyb9oBPbNbvxa8V6n451fxP4v0i4l0fXfCl7JbRJIob7RIz7Vj29wVx+Jql8Ovi14U8D/AA813R/Hfhq4m8cai7S3FnqNt82oSuSE2EjG3kDqMYrrjGysZN3Z6l4stk+DHiDw3YfBC8nnuNUK3V/odiwuofs0eCZhknYSMjg85r7P+Guq2vizQoNct5hcC5HQjBjYHBQjsQeCD3r8/fAPgnxf+yHpX/CyJ1tNV0m+hRNW0jO2ezRmyixO3DbScGvqP9jPxrfeP9H8Q+Lrq5t47LXr9p7TSoCCbNU+QhiP4mwCfz71jON9Qi7H0ksA/i5JNc3q0ateyAgHJxzXTmUPyOlcrfSmfVJMH5VrE2Z8x/8ABQzxOuhfAZ7BW2vqN7FBtHdRlj/Kvzb0w4CFThu9fXv/AAUn8ZC71rwv4fR8rCXupFz36D+tfI+mbS5+XDfyFexg1aFzJ72NVhiBSB85xziowm3duQpjoR0qZCGBLDKkDAx0pjyN5eAvDLgAnmu+4ypKrBGffuwOOaNNz5rsyncgypU9u9PXeqEdFxypHen3twtjpEsx2opU4K/eBNJhc5e+vPturTOQSqjaM+vek+8wIIIb07VUhQmEEMdzEsSfzp8ZbzQOwprcwb1NC0k8scENjritCGPPz4wx6cYqpY2z7Vyu1e/0q19rW3+R+vXAOeK0KW2pZLboyOQe3HGasWr/ALsfIMj0NV1YTg4+6Vz8wxU0cpDYwApA4IqJGiLvDJvwSV4ODVKZyrHy1JbuCKtQGMoCx2Z9DimzqrF8Ak9uM8VIyq37x1ZgfmPOBxXKeOLwSXtpZRvu2/vJPr0rrYpMDLbgF6HFedhv7W1+9uRnaH2qT0wKl7pA9jq/D1rttt7AZwK05pHMWCBxwG6VFpUPlxhTLtUAEnbT5SyO3z+ZHnGRVCWiK05kSXIxgHI4r9Pf2DvHE3iz4IQ2NzL5s+j3D2oJOT5Z+ZPwAJH4V+Z0ULSk8hgDgivsn/gnL4na08XeJvD7HbHdWaXcaf7SPtP6MK48RHmhcxqaSjL+tT727UA9aAfWj8K8g3ADNOpvQ0oJ70AOXH40N1pM4peQKAFHSlB700H0pcccUAOxxRnHFJSj6UALRzQDR16GgBR6UuewpMgdqUHPNAC0D60UD60AJnml49aO/NJgUAZr3DOai8wk9aZuxQT3oAcWOetISSaTPFITzxQA7cQacJiKjOSKQnPtQBfhusEc1ejulYYzzWFuOOtSLOV74oA6AHI60fw1lW92e5rRRwwHNAEtJ078UmR0oAzQApPFJt45pT9KQAmi4BxigDPel/KkIxSuAYFIMdc0ueetIetSAdcUhxnrQTxTT0oAc3Smnk88UmfwpCfxoADjtSdz6CkyRx0pCaAPKv2ovFUfhH4G+Kr1yNz2jQoP9pvlH86/GG6DsxYg4POSa/Vz/goFM0X7P98iZ/eXEanHpuFflNfKyQxHG0e9d2H0Rzy1mVbxFuLVtvHGVqKzuGeEfMCwGOakUgqVA5PrzWbAzQ3csZPQ5Ar007C2RrJGXycjA7tUscKBcg8etV4W8w446/0q6lszgrtx+taIRSmRGlOOeeM1LFAzDJ7Dv2q5FYRq2XyR6Cp3ADbVyoI6AVo9h2KcUGwjoT6etWRGduGPHtz2pzxkDcBj19qRwTEWzyeeKgtFS6tvlEhwRj15rOtJBBcMG4Gep6VszYdQucHGDWHcxGEswGMHk0ES0NeKdnc4ICjmp5GDp0GQODj2qjatlFIwSOCasgjBydx96AuU7qTew6dgaZauVkA9D1qS4jy5IO0e1RDG9TxjuaB2VjstCvWtbmyuFPMEySA+2a/Vn4SSyLp1mCSVkiVgfXIr8lNJn3IycEY4Jr9TP2WtZ/4SrwT4cvS4Y/Zgj4/vLwf5V5mNXwyN4ao96urNoViY/dIrhfizryeDvh5r+uMyo1navIpboGxgE/nXrVxardW2zjOOPavn39prxZaeG/AV7bXNuLxrsrapat0mkchVU+xOK85a6Fs+IvEPhO6i8TW/ijwZjX4tNgj1PxAhuD5V5McsNo6FgCT+VdB4I0nQ/wBsbVtW8SeJZjptjo8X2XT7OGYRTwHG5pnI689AeODXBeILLX/2e1XwRcahHJ4d8Q7LvUZrWImawjLASDj+HHAJroPiV8PNK+IeuaPpHwcEUOqLYl7++srgw27WxUBFkK/xNg9euea7rdTBXsTeEPHV1rvj3RdF+I2qXWrfDHSb+WCx1d7bZbXsyNiLz36Mox349a94+FNtb3P7Ugv/AIZQNB4Pt4/K157aQLZTTMDs8tclSw4ztrzC2+J8fifwFZfAuLwwuj+L5saZdW9wg+z2yKAXuFbPzHALDjOTW34d1zWv2KvEnh3wpBd2viHwtr14rQvL+7uLRi6LKzAcFecj6VnLYrQ/Qm8vhaWzv/cH61zv2pLbT57lyBhS7E1F4i1INFBEjZEnzn6VxHxX8R/8I/4JnRTiaZdox15FcnQ33Z+aH7WnipvF/wAbtRlMmYrdFiTmvP7OMCMBQUB5560nxAuW1P4h61KzAkXBHPtip4JTHFtK5OOATz+Ne9Qjy00jJfEywknloN4IRTgEDFLC6yS527lHc9c017jzo1UqRgkZqCVfKJK5UHgAHOK3GWmDzttU/Lu2/WsPxRMWlgtTmMlu33SBWxA5aR0B+deprl9bP2nV3Yg/u/lJznmgmT0K7T7QQOoNWLRSzkkFlz0AqpFH5hPHHTJ6Vt6dCqRAYxu701oZRVyy0ixQKCnA5BNYmoXHlsWC59McVsXLkArtzgZz61j6j+9iBWNs9PlNF2atF3SNTV5FRmBYdMnpW04DIWjbg4HIrz+2uzBcg44HXnmuy0uZ7tRu4UdSDSWoXs7GlbCRosyHJHGMe9SSRiJRg7hjkH19KLPiQoQzt6d+lTSxBSRwOeAevvQUYWu3S6fpdxcMdo2EDnnPauJ8MQsYd+7ljk5PIrd+I11ssYbYHb50gyo9M5P60mi2EcMKlfkzg5PNZp3l6Cl2N1G/dYLkMRxgUhkEQVVb5eOeRzVaa5AGWBx2phkyBk9efpWgam3bD5GwwDGvpT9gRHPx3JBJC6VOzEd+U618vW1w5bgNtGDgivqP/gn/AH8dv8bpUlIDT6ZNFH25DIcfkDXNW/hszq/D81+Z+kWeAacBxUQz9acD2NeEajsjp6UZ4NNyD7GiquAU7OB7U0nrSA9qLgSA9aVetMDU7OaEA8HNGfSmjPHNLv60wH8U3PzUwsTRQA8tjjrQCRUefWnA8UAP3GjODmm/xUZz0NAD9x9KXdTOoooAyMjnrSZ9aKKAE7UoJHFJkUn16UALyT6UgPOaN1BOfrQAEYpCc9aM8UUAOSQrV+1usEc8Vmr0pyvtNAHQxSB+lS471madKS/NafbpzSYC55pOxo/GkwakA6mk3fnRu5pM8igBf1oJxSbjmkzmgBMjmkzzRxTT0zQApxnimk80E/nTCaAHFuaYTlqQvimlqCrHzv8At4Wb3nwFv2UZEU8btx2yK/KbV5vMRQ5wAeAO1fsT+1PYLqfwH8WIy7ttqXH1HNfjbeszn5+npXbhjFr32VbdP3oYfNg/nVPWtPe2niulGUfgkdqsRSrHKQQcVq6nF9t0KVRgso3j8K9JaonlMzTm5DE8Vt25wDg8dOe3pXIaVOWkXL4H1rrbZgUUEk554qqbuFiy6E9zj2qI5DDaPqRU8g2jOOg9e1QPIQT5ZBBHSt2SNll+ViM+9RoylArdPamySh1wcKOhIFRE7DkN6c1JexIRk8gnPSql9Csicg8kk+9Wg5K7iuG/2RTdxYbQOc8570EtXMy0l2swY5A444FXYWZ2wWxjqKzrmI2tyGBJUnJFXQwlCsg2nPPvQTYlnAdhkHj1NZ8zMMgDHv1q+RlMsuD0xVV0A5JBY525oGa+jPl1LHjoRX6Ef8E/fFAn8N6lozODLYXPmR4/uOB/UGvzu0l3aYDjHSvq/wDYZ8Xx6L8YYdPkk/c6ravCPTzF+YfyNcmJjzU2awdj9TrSUSQgj0r5F/a00nTvFeg622pahNptvZsJLeeBsP8AaFOUCjv82OK+p9MvB9imfqI1yfyr5E/aXttXPhK28Q6VBbXjaPqX9pz212cJNGgOR9cHI9wK8aOskau1tT5x8F/FC9+GVlr1n8Q9EubrxrrUafYZLpA8d7GQFjjyOBgnke9TweHvFf7GmijxjaTWWp2mtMi6jpLjYYpjuK+UR1AyQa6Dw1aaD+1uuseK/E93/ZGnaRGYLKzhmCyWfAZp2OOeenGOK5H4deObmPxxo+o/E+4vb/wVZCW20DVru3ItpXDYEsnBySo4YjvXe2zBWOis/BPhfxJ8HtR+Kur+IpE8cXTG/i1Oylw9rcf8s7VU/JSOprS+Avjm08H+K9X1T44wXFn4j1CzU2F3qsI8h7XaSUQAEBuhI6mubPw21H4jePNR+JfgDSLVvC2k3yXEOmTsUi1WSL/WSIn3RnBx+ldtbX1j+3LrcOjGOTw74c8PILi6bcn2qS4cFQq9RtG05OOaj0KaPrPw54gh8ZW1jqtju/sp4I3gLDBKkZHFef8Axb1Jtf1eS3Un7LZxGV8dBtBJrpvByr4L+HlhobXkd7NpkZt5LhP4tnC5x0OMZHrXmvxM1H/hH/hT4216Q7ZP7PlEbHrlhtH8640tbGyfU/NqWR9T1u/uvmzLcO4OexY1tw/JGpJwxxg4/WsHR1Ij3EEE9+tdCrDCKpDLjsK+jgrJIyW1x4TzMkAsq9M8ZpyIkhweerDHaoV5YKR8x6HNTf6kEqQe2atopbExLRWU0gjDhRznjjHP9a4+2hedWeNSXkbdj0FdHr90xso7SHa0tyyxKFPPJ/8A1V2OoeB734XeJtAvFM76JALc6zrCWpkhsy7jco46gHHTrWUpqOrMpO7secJaGCdIpsQO/RX65+nWugEBSxRht8pmwrryDjiva/2n/jJ4D1S20DVfh5pltrDWlnNHf3kVm0RTd5ewEsoyflY+24143+zdr2r33jvUPEelT6fDcWCvcHSr2386Cddp3Lg9N2CMjkZrnVfW1jVLljzIx7mSNM9CTySKzL+YLEdgKknnbX0l4R8R+Df2pvi3oejWPhnTPAzyCW5mjiDSJezL8wiJ42oQDnHNJ+1j4Q8H/DzxfpHhq38GxaKXENzLqNhfNKZodxDhEYcHr19Kr260JvdnyPdsyTgj5SK6LRL8IyKGyT19PpXuP7QH7K+j+EdI0bWfAviseKLXVnVbfTMq96dyswKonJAC4OQCCa+ePsN5ot89hqFtJaXkD7JIJlKOje4PStYTUtiHrqd9EXwHC5O7AYc0/VLo2qMzEIcZNZmlTu8ALFii/mKx/G2tfYrc5bOV49aqUlFXNoa2Oa1O8OseIQqjfHACMe5rrLRFjiX5CTjJNcR4TQu7TMMu5yfeu6DOIBkgqPz/ACrOn8N31CXxEjSI7blXYPc01osshVctgnrQgJz8zAdBx0/xqaHCE7SzcdelbCFhSSHcduMdga9R/Z48bf8ACC/FLw7q2fKijukSYk9Y2OGz+BrytZyN/wArZI6nitPTpnVkdGIKDPHWolHmTRnUjzRaP23jkEkSOjblYbgR3Bpck1wHwF8VN4z+D/hXVpG3Sy2SI5/2k+Q/+g132c85r56Ss7FQfNFMUHmlBwaYDyadkVJQvr2oBxRSgc0AC9adkim7qXqaAHZ4pN2BTGbFJkkdKq4DxnFFNXp707imAo+WnA0ylD0APzzzS54zTeoGetC5x0/OgB9IV5pAcUbqAMjdx1o3ccUnvSdDxzQA73pvXignrRn2oAKD1xijnb1pD6UAC9KM5xSA4pCe/SgB3r603OaAQeM0hyKAL9hJtcVtg5WuagkKNya3rZ98YpMCalOSKSkJ4qQFzzTaXt1pCRmgApDwKQ9fWgNzQAh4pOopT0ppPvQAlMc7aVmpjnNBVhp6cUnSgmmfjSbGeOftd6+ug/AjxGzHBuIhAo92IFfj9foQ0gxhRwPWv02/4KKaw9n8KdNs1bZ9puxkZ645r8xL92eRmBC87R7134ZaXMG/ebKTsobgjI6k9619OkSWFo2bO5SCPwrBdw3YjPAxU2m3mxmw2e/PSvQjuO5jWbC3vZYzj5HIH0rs7CYGMHdn6c1w2rA2upedwA/UA10uj3HnRp82M1NN2k4jex0LEkAHnIzwKrzJgHC89OtTh1wuBzjv0qGQlgRgevPeuohblaYA7Ttz64NIUBCE846U25TknOCRVVpDsUfd56UFM00UIFBGM+9MdWJGAO5NVEn+dTnkHpjtVxGLs53bc9KCLlS/tcwls8jnNV9PcF8ZyuOme9aUjeYpj68elYTb7S8IwPqTwKCmagYs2CQAepIqpdRjL7fug1bMgkjVkCgY5I/pUEqM65Ug/T+tBL0G2UoMvBxXovw68VSeEvEuj6xASsljdRz5Q9gfmH5ZrzWI7WwuOP1rqdCuUOY3PJ/hFJq6aEtz9qfDOvxa54Hu9St33QXEW+Nh6FR/jXzZ+1NfWujeG/ClvrTzw+GLrUlGrPApP7oKSobHRS20H2zXd/skeJF8T/s2WLFszWjNaSjPOUIxn8CKw/2qdcmtfCOn6JZWkF3f+IJhpkC3OPKQuMF2z6DJHuBXz6jyzsdLacbnzJ8WvAdn8Y/GaQfCO3treOzswNVu7aXyrS5yAY4Dt4ZsA5+vNbZ8ct+0ENM+DA0VPC0tqAuuh9v7hISAVg9ST3xwKwvFWk+IP2MbS1i8K6tD4httdRvN0+4T99BOE5mQL1XH8uaveJ/C3gvTfgvpXjHQdbmu/iLdypPa6rYy4u7m/kILRsM5wCSMHpiutmF7mT4+17X/ANmjUD8MNK8QrdeFtRRX/tAoWutJgd8SZK8dCxBP4Vu/E7wXoXg+28IJ8F7yceO72PZCdKlB+12+075ZjnHXGCfWk+F3xC0T4aeHPF9r8WNNn/4WBqOZpF1KLzTqkZGI4ozgrxyMdBmsrwF4W8S/slyR/EjUdNtr/Q9WjEd9p0Q/0jTUd9yKpbg+hx9KkD2H4D3wj+Hltod1FfW3iG1mePV4tQJMn2ksWds9wcgg+9Vf20teTQPgVJYIwEuo3UNsAO4yWP6Cn/CbxbqfxGuLz4g36W1pp+tyiOwsoiC8cUPyAyEfxHFeYft762LuDwbpKufmeW5ZR7AKP51lCPNVSNFeMT5Y01fLReMnpxV9d+G2r82e3b3qvCi28YLSAk8cdfrV0O0SDadpP419BES2GQzE7iQeOnf603UtUi022M8rDy1wRjrmppRDFa7iSHzyfauM8bzvHbxDd8rZOG/iA4qJOw+hc8KM3xE8c2trcM1taEv/AKg7WUKpYkH1+XrXr8PxUi1X4fP8GYYL1tc1G/EUmpahOGVcyK2WP3j8qjivAvCUTpfW8n2mSxihDTS3UefkAUkDjH3j8v416+fA+n6r4Sg+JS65LZ+JbppLxEUKsEcqFiFAPb5QOT3FcVRvQiKvJu5i/FDwr4j+C+gDw/8Aa7W+g1IPL5kIbIwNrLtI64I59DXAL4qHh7QrBNOiutI1tkw00KmMuDx16kEV6J8P/Hut6r470TxJ8QbKS88OWjOyT3lmxtY3YDaxwMEEha6r49ad4W+MeqX/AIq8B22/Q9E8mfWIoVKPEJWYM0SkD92pUZOON3FcvS50X1szqNG0bwLo3wAbXtIMWm+OoLeKW2uobx0vFuNyg7QGzuJLjAHYVo/A7xlP8MtT1rxJ8W5L211i9tI/7Iv/ABDZyXTTBWO9E3BsdVPavA/CPgrWtZ8Wt4l0JIdVtNHmjvpgs6hysWHOATycKfyNfSXirxTpX7b/AIm0bw1o0s/hy30eCS9uL2+QSPJkxptVFPXkEkmm073Mlpuc/wCAYdb034h6h8c7LQNvguyupbz7JFKkUjwPuQtEh7Ak/rXN/tO6C+vWehfFdpFgbxhK7R6Yqgm3iQBVy46scc8V0ep/EvWvBWpxfAWeey/4R2G4j0+bXVgZJzaSsHLEFtowHPNc/wDGfUNKi1aTwx4e1OTW/CenQRR2CXbF/ssg5k8snHDMa1pRlzaDd3c8t0y3uxZbmxCkgBGWrgfHWovcaglvnhVyRXoUkrq3zkFAMElc8V5d4hIfxHcHduGQAfwreu/dSLgkvkbvhiJVQAnb75rrY4mKZXLZ7elcpoeAuOAK7WCLaqhm2AKCGz0xXSlZGMdWxAhMYxllojxtc87sjFShVKja5Z1bPHSpbZMMGwQSfT1plkAXDnCgLjoa0LYgZZThu9TJZhsBQA2fm7U+WIJEpQ4YnBB/SkB+qH7Jto9r+z74PV12l7dpMfV2P9a9b/nXmv7Nuo22o/BDwk1rgLDaCBlHZ1JDD869Lr56fxMin8CCl6U0HNHU+9Zljgc09aYDinrQAA4o+lLjJpufWgBpOaUHik3ZJpKAHr60Z5pN2fajPpVIB9ItIHpd1MB4PNLk0xT0p3OO1AC0uTTTjNG40AZHTilbrTcjPtSlqAA800cnnmgHFBPHJoAO3GaO/vSZA57UbuM/pQApGKSkB4pcjFACE4NJ1opMigB0ZAat6wbKCufDDcK3NNxtpMC/Sfw0pPvSbqkBDzSHpS54FFADSTnikPXNBYikJ560AI3amsR+NOJBqNzg0FIQk9Ka3SlJBHNMYgigYjUlBIzSAgkVIHwR/wAFKfFy3Go+HfD0b7mhV7h1z64Ar4IulDFgRyO1fTX7buuPq3x61oSElLRViQenGa+ZLy5HmEgY56etetQVoI5kr3fmUWiDN1Kj07VXP7lmxx7dqlM5JHGBz361BO2dxrqBlbU4ftFsSOWHp1p3hm9PMbHBU0/zDgjOVrMs2+z6oMcB+KiXuyUjSOqaPQIpySuSVB75qZn3J1/Ic1lWVyJFAP4H0q8HPykE5PaupELQbOGf5gDzzk1nTBt/PyntWjMCUyRhSegPeqjgFQSSQP0FDC9yBAWYdcepNW45jkDt3wKrhwHxkHP8OP61MQY0GBgkZzSuJIurIX6KFBFZ+s2bYDDGR1weTVmJtij1PepbkCWFgw6ZxzVF2uihYT/abYRZxtycD0qQRlCUxuzxjpWUrvZ3eFOPXB7VpuxI+U/e4z70kZET4hk2jkH2rT0qfyZVY4yO3SsxlLjHI7ZzVyzYQyqq/iaY1uffv/BPfx5usfF/hGaQYlRdSt1z34STH5JXo37U9p4b1T4fs/iOaW2itW821ntmImSfH7vZjuWwMe9fFf7NPj9/h98VNA1IktA8ps7lFz80co2n64JB/Cvrv9obRNU8WaLYy6G9v/aOm3ceowRXgzHL5R3bT6ZFePXjy1b9zZLRo8P+E3iq/wDhP4hk1b402l6l1qdko0rWr5fNSOEKS0PGdrtxx1PeqMHw61/TNcl+O2gaLZ2+hRXD30Hh2UbSbUrgzL/CrEHcBiul0LWH/bb1qPS9UgfQvDOgRiS8tklDTXNwwZQVYD5VGD7muH17xrqPhLx9Z/AvV/Ectz4KW7ihlu0hYXIt2GVtyR1XopI7VW5Gx2+maBZ/tvX+oeJru6bw5pGgRG202GJ0+0CYgO0sh/uggYA64rlPBvxAuPih8RtK8D/EjW4JvC+k3MqRXQjKw61PG+1Fds7T64HX8av/ALQvgWDwh4ztNH+E5udE1a702SXVLS0m+zwSWqqME5OCx56c0eLPH3gr4kfBLwr4D8LaCsWv6g62UEU67fsU648ybzCME8E8HnNJ9ijY02bQfBvx+1bQ/Bc80nhkW4e6t4staWl2TysZ6DK84HfNePftZeJW8QfFhbSNi8OmWUcfB6O3zH+Yrc8N6lqHwL1ix+HOu2sFzNd3n2mz1W0OfP3Y3K4PIx0BNeMeMtXbxD8QNe1BmOZrplXcOgXgfoK0ow/e3Bv3bEMO8rGGOFPrVtUaRuWAOMhsVSgfcSRxnge1WBKW2KhwScZ/CvTEloRTb5SFwePSuc8YwS3b29tGEkAy/wAvUAdq663gkkDGLBaMZBY964s3T3WpT3B/ik2FRxgcjFKWo3odT8C7LSdX8c2+la35T6ZcOgnWdtqFBnOTkfzra+IHwgXxh4+v9P8Ah9qFnN4dtI45J83gjtbeVshlUscHpniuDL4fbDGseRg4A5780okmtwEV2iVjyqtgHnHas6kPaqKfQxj+7k2up7F4r+N/2v4dTfDe70CWLUEiTTrm/wDNV4I3QoDIuByPkyPqawbdrb4L2Msngfxsmp6jq1u+n6nBJbL5LWzjng55yPrXmjkylxnLL6k0wRFclflx3z1xUexj1NIysjqvC3iWfwFq9/eaRPHFHf2xt57MRkxliu3cBn3JFReAvGWq/DHVW1Pw5dy2d7LC1vJIwUgo2MjBGOoH5ViLATtc/MQM9asQxBo8gDdnv2rRU4roNu5s6v4o1DxNrU+p6pcG7v7jBmuG+85wAM49AAPwoifyiNynJ5A/xqrFGsbAFV4HYVbVAI1beQSOg7VaVtilckuYllEnzEHoMV5HrRP9vXPrvr1Z7po0ZgxCt+ZryHV7gy6zdS92kNctd2SNYa3R0+hzAsCMgYxya663WRxnOR09a4fw/IshXrkHNekafMksXB29MjFdcfeiYLR2HwW+SCcAcDAzxV4QAsF3sobjIHWmgiE4GSRViGPczBfvLnqe+avZFkxRbddwwme578VSt7pXvEZhkIwZueMZqPUb1im1QODy3es6Ysquo+RiQDg/iKyb6Afoz+wV8R4da8M6x4aeVfOtJjdQpnnY2A2B9efxr6ryOa/HL4G/Fm++FHjzS9etHcpFJsnhB4liJwyn8OfqBX7A6VqkOsaXa3tvnybiJZVyMHDDIrxcRT5JX7mUHZuBdHWgdabuoBGea5TUlH+c0oOB1pgIA604HjH50APH1pHpA3Q0j9KAGDrgUoOBSE5pQc0AOzntSjPSmZ/SlBzmgB3fOacMYpmcDrmlDVYDx+lKB+lNBFGeaAF6k470ozikVqBQB//Z"/>
  <p:tag name="MMPROD_10494LOGO" val="iVBORw0KGgoAAAANSUhEUgAABQAAAAUACAIAAACXhmigAAAAGXRFWHRTb2Z0d2FyZQBBZG9iZSBJbWFnZVJlYWR5ccllPAAAA2RpVFh0WE1MOmNvbS5hZG9iZS54bXAAAAAAADw/eHBhY2tldCBiZWdpbj0i77u/IiBpZD0iVzVNME1wQ2VoaUh6cmVTek5UY3prYzlkIj8+IDx4OnhtcG1ldGEgeG1sbnM6eD0iYWRvYmU6bnM6bWV0YS8iIHg6eG1wdGs9IkFkb2JlIFhNUCBDb3JlIDUuMC1jMDYwIDYxLjEzNDc3NywgMjAxMC8wMi8xMi0xNzozMjowMC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owN0U5NEM2NjkwRTBFMDExQjY3Nzk2NTlBQTlFQ0QzNiIgeG1wTU06RG9jdW1lbnRJRD0ieG1wLmRpZDo1Mzg4Q0E0MEU3OUUxMUUwOTc0NThFNjREODI1OUQwOSIgeG1wTU06SW5zdGFuY2VJRD0ieG1wLmlpZDo1Mzg4Q0EzRkU3OUUxMUUwOTc0NThFNjREODI1OUQwOSIgeG1wOkNyZWF0b3JUb29sPSJBZG9iZSBQaG90b3Nob3AgQ1M1IFdpbmRvd3MiPiA8eG1wTU06RGVyaXZlZEZyb20gc3RSZWY6aW5zdGFuY2VJRD0ieG1wLmlpZDoyMjU3Q0I1MDlERTdFMDExODAzQ0NDNEUzN0U2NDcyOCIgc3RSZWY6ZG9jdW1lbnRJRD0ieG1wLmRpZDowN0U5NEM2NjkwRTBFMDExQjY3Nzk2NTlBQTlFQ0QzNiIvPiA8L3JkZjpEZXNjcmlwdGlvbj4gPC9yZGY6UkRGPiA8L3g6eG1wbWV0YT4gPD94cGFja2V0IGVuZD0iciI/Prnrg1sAA2CNSURBVHja7N0JWBNn/gdwJBgJBBEQBaF4LC3+qbZaFIriUeqBR1ErloqlSrEeFC2LR3GhslCp1oNVS7WlUrWsWFYUtR4U1HqzHqxYLFtaVmwUQVOCERCMRP4/GDqMySQkATy/n4fHJwkzk+HNZJzvvFe7uro6IwAAAAAAAICnnTGKAAAAAAAAABCAAQAAAAAAABCAAQAAAAAAABCAAQAAAAAAABCAAQAAAAAAABCAAQAAAAAAABCAAQAAAAAAABCAAQAAAAAAABCAAQAAAAAAAAEYAAAAAAAAAAEYAAAAAAAAAAEYAAAAAAAAAAEYAAAAAAAAAAEYAAAAAAAAAAEYAAAAAAAAAAEYAAAAAAAAAAEYAAAAAAAAAAEYAAAAAAAAEIABAAAAAAAAnm4mKAIAAIA2lZKSUllZqcuS/fr1c3d3R4kBAAC0kXZ1dXUoBQAAgLbTvXt3iUSiy5IRERHLly9HiQEAALQRNIEGAAAAAACAZwKaQAMAADwkuQlOfXoIeX8VuPrG9qMVKCIAAIA2hRpgAAAAAAAAQAAGAAAAAAAAQAAGAAAAAAAAQAAGAAAAAAAAQAAGAAAAAAAAQAAGAAAAAAAAQAAGAAAAAAAAMBDmAQYAAGiRjIyMqKgoLQuUlpbquKktW7ZkZWVp+q1YLD569CgKHAAAAAEYAADg0ZDJZDk5Oa2yqdIGmn5raWmJ0gYAAGgJNIEGAAAAAACAZwJqgAEAAFrBYFfTYysdDV49eWFX+tGywKn8Gt+4CpQzAABAS6AGGAAAAAAAABCAAQAAAAAAABCAAQAAAAAAABCAAQAAAAAAABCAAQAAAAAAABCAAQAAAAAAABCAAQAAAAAAAAyEeYABAABawan8GpPxhVoW6NNDmJvgpOm3B85V+caUaH8LS0tLlDMAAEBLoAYYAAAAAAAAngmoAQYAAGgRa2trNzc33l8pFIq8vDy9tmZpaens7Mz7K7FYjNIGAABAAAYAAHhkfBrw/koikXTv3l2vrXl5ee3btw+lCgAA0BbQBBoAAAAAAAAQgAEAAAAAAAAQgAEAAAAAAAAQgAEAAAAAAAAQgAEAAAAAAAAQgAEAAAAAAAAQgAEAAAAAAAAQgAEAAAAAAAAQgAEAAB6ys2fPTpkyRd+1srKyFixYIJfLUYAAAAAIwAAAAI87qVQ6bdo0Dw8PysD6rqtQKOLj43v16pWUlISSBAAAQAAGAAB4fKWnp7/44ospKSkt2YhMJps5c+aYMWOKi4tRpAAAAAjAAAAAjxe5XD5t2rQ333xTKpVyX7c0Nx7tZjZnrKWWdfv06EALuDoJuS9mZGS0PEsDAAAAq11dXR1KAQAAoOXpd/jw4bm5udwXB7uafvBGp8mDxQKdbzhLpLUb9sm/ybwtq1CyL65cuXLRokUoZAAAAARgAACAR0ypVI4ZMyYrK4t9RWxqnBBi+463hWEblMqVwWtvHjhXxb7y3Xff+fv7o6gBAAAQgAEAAB6l+Pj4BQsWsE+d7dsfXNatZ9f2LdzsP3bfWrTpD+axpaXlzz//7ODggNIGAABAAAYAAHg0iouLe/fuXVlZyTy1tRScWO1IGbhVNh65teyzHeXM44CAgG3btqHAAQAAEIABAAAMV1pampSUdOzYMUqz+fn5zItOTk6urq7u7u7Dhg3z9vbWtO68efMSEhKYx0KTdhnLug3tI2rFffOLK9md3dgW+ueff6Zd4l1MJpNlZGScPHkyJycnLy+vurqaXhSLxS4NfH19/fz8BAIBPmsAAEAABgAAeEZR4l28eHFqaqpSqdSymJ2dXUBAgL+/P+Vh7utyudze3p5Jm2RLeFeD+/1qUq2oG7b42n8K79LjGTNmbN68mfvbysrK/fv3JycnU/pt9k+IjIwMDQ3Fhw4AAAjAAAAAz5yNGzdS+mVbL+vC2dmZYmRgYCBTm7ply5agoCDmV28NEad8ZNcW+1lYcq//BxJKwpaWliUlJSJRfQ1zUVHRihUrKPqy8VsXFOApQmuqRgYAAHi6YR5gAAB4FlHonTBhQkhIiF7ptz6LFhZS4u3duzdFX3qalpbGvG5tIUgIsW2jvXW2bx89zdqoocI5KyuL2Yfnn38+MTFRr/RLzp49O2DAAGbnAQAAnjWoAQYAgGdOaWnpmDFjVObsVeHqJDQVtvtfyT151X1Ny7i4uEgkEiaCpnxk99YQcdvts/K+kdfCa+d+raE3LSoqUigUWhZ2cRSam7a7cqOWO5mwiqVLl8bExOBgAAAABGAAAICnOf0OHz68oKBA/Vcv9+rwvk/HEf3NuGM4K2rr/v1LTfZ/a3aeqmQ64qob7Wa2P6ZbW+/5xct33cOuKvnyuNjUeOIg89GvmL36f6bc6ZeqFXWUmf91vPKfRyoqa1TXjIiIWL58OQ4JAABAAAYAAHgKSaVSSr/sOM+sPj2EX4R0Gexqqn31gmuK745Vbj10WyKtZV8UGBudXfscheeHsP+Bq29sP1rBfevRbubveFu84WEuErbTsqK86v76vbeWp5ZTnue+HhkZuWzZMhwYAACAAAwAAPC4yM3NZfq+EmkDBwcHer1vg379+nl5eQmFQu0bUSgUlH6zs7O5LwpN2kVNtV44uRM90H1/KAMv215edOMePZ463CJ5YdeHUw70ji/OljAhlnIv7bleEw5TgJ8Rf/PcrzXcFzdt2hQcHNzsusXFxSdPnqQPIi8vr7S01KihO7RzA1tbW3d3d19fX0tLSxyrAACAAAwAAGAIpVKZlpaWkJBA0Uv7kmKxeOTIkX5+fj4+PtbW1rzLBAUFqQz+ZG0h2Btt/2pvUwP2jVLoN5m3V+4oP7zCgdvquK2FJ/5BMfiTQJs+PYSGFOl9o7kJN2nPm24BCIWHDx/28vLiXZ7ibnp6+t69e3Nycpr9CAIDA0NDQzHENAAAIAADAADop6ioiCLrsWPH9F2RkjAlMX9/f26d8Lp168LCwriLOdmaZH7qoFcN6lPj09Typcll7FNbW9vz5887OTmxr0gkko0bN6akpNADvbYsEAhiYmIiIiKYaaIAAAAQgAEAAJpB0Wv27Nn6zlHERaFu1qxZoaGhdnZ2J0+eHD58uFLZNCSyg43J6XhH+veZLeHVO8sjNjdlYHd39xMnTgiFwiNHjiQkJKSnp7dk47S1HTt2cBM1AAAAAjAAAACPFStWLFmyhPdXLo7Ct4aIB77Qwc6qPrtWK+ryJYrrZbXZv9QcunBHfXlKdMHBwRkZGUVFRU3Z2FJwYrWjlrpfqVxJWyssuUdbNmpoKd2ja/vRbmZOto9pYC64pjh+qeaq9B7tOT3tZmPSs2v7Ef3N7Ky0VcNGbi37bEc5+zQwMLCgoODs2bO8C1MhDO1jOrSviEqeLTqm2H+8WK0+xLSdnd3hw4fRHBoAABCAAQAANIqKioqLi1PPvTN9Ok4eLNYSQeVV97cevr02/RZ3iGaeSGzS7sgKB039fndnV63fc+v4pWre3/bpIZwz1vJ9H0uB8WNRVsr7Rt9k3l67+xYFYN4F6M/866ROVG6atuC/vHTnqWaq2Sd6ms+f0GloH5GW3fjx4p1/najcfrSiWtF0XWFra3vw4EE3Nzcc1QAAgAAMAACgSr3u18HGJH5WZy0RTh0lOgqxp/Jr+N8iyGbhZCv11/MliuC1qiMk83K2b58QYjuiv9mjLStK6aEbpLTbzS458AXTr+d34R00S151f8D8q8xw1irEpsbvjeo4b4Kl7kN8ySqUi5LKth66zc3Ap0+fdnZ2xrENAAAIwAAAAE3S0tKmTJnCPhUYG30wvlPsu9aUxAzYGkXZvyb+8e9fHgi0Ywea7422V1/4wLmqgM9uqLfj1YT2bdXMzvN9Oz2qsvpin3zRpj9UJvXVgsow6a9deO8jXLx81zP8GndTImG7xVOs6K+zNDek5E/l18xNuMkmcxcXlzNnzmCGJAAAeBwYowgAAOBxkJ+f/+6773IDW9anDvGzOhuWfo0aqj1PrnZMCutia9nYD9bJ1mRLeBf1Jb8/U+UbU6KSfr29vbdt21ZWVlb3J0pxixYtYoKc8n79dESfppY/krL6x+5bH34pZSOrn5/fvn37KioqmP2sra09fPjw3LlzuYNg01+nqbXzy706UJjn3iP4aaPTx1OtDUu/ZLCr6fn1z00f0ZF5WlBQ8Pbbb+MIBwCAxwFqgAEA4NFTKBQeHh65ubnMUzsrQcYnDobNc6tOXnU//Os/th66vTfantKdym8vXVF4LbzGTb92dnabN2/28fHh3ZpMJps3b15KSgrzNP1j+zc8zB9mWR04VzXpkxJlw/727dv322+/7devH++SEolk9uzZGRkZ7CsiYbuTqx0p8aovPGzxtV+L7yXO79KKf07E5rLVOxvvEaxZsyY8PByHOgAAIAADAMCzjjvwlYONyYnVjpoGuyosuXc8r/qqtLa0vLYhKps8Z2sytK+o2el8z/1aM/AFnoGv3OZfvXj5LvuUImVmZiZlYO1bW7Vq1eLFi40axkb+JdGJ/n04BUVBvff7v5eW1w/17O3tvWfPHrFYW+9opVJJGTgpKYl9hdLv2bXPqQ/iVXTjntjUmK0t50Xve+jCnf+V3GMKnxb+i339WNNaZpNiJ1sSCoXnz5+n4sXRDgAACMAAAPDsys3N9fDwUCjqu4xqqaLceuj2P3bfunSFf8ynPj2EC9+0esfbQq+33n60InD1Dfapra3tmTNnevbsqcu68+bNS0hIoAcfTbGKm27zcMoqZpvsk+0yJqifOHFCl461lIHHjx/PrQdOCuvCtk/WvaC+2CdX6VDNesW5w5yxlu+N4t9m6Abplwfk9MDLy4v2GQc8AAAgAAMAwBNJLpdnZ2dLJJKcnByjhubBRUVFYrHYxcWFWcDZ2ZlCmoODg5OTk6bavyFDhpw8eZJ5nBZpP9FTtQnuuV9r5iRIufW0mlBy/np+F8pjOu6/SvXvpk2bgoODdVyXEnuvXr2Ki4sptF9L7mlwj1ndVSvq7AOKmNbaFy5c0NTyWR3tZO/evSsrGzsAO9u3/+Xr7jque+mK4r21N/5T2Hzh9+kh/DK0i/r8UoraunHR13+8WD+z1ObNm2fMmMHzp1VX5+fnFxQU0E7S3paWljIlnJeXJxAImL/Uzs6ODiRPT09UIwMAAAIwAAA8PFKpNDk5OSUlhcm9unNu4O7u7ubmRv9SpNm/f//48eOZ38737RQ/q7PKKlsP3Q7dIOXOLqsdxdHE+V2mDm++Klgire0VdIV9SqH9559/pril+5+TlJQ0c+ZMepC8sKsu79hC/zpRGfBZfTIcN27cvn379Fo3LCxs3bp17NOza5/T5TbBzlOVM9bc0L3whSbtNobaqlcvS+XKF+dIZBVKSrC//fabSCSiuHv2T0VFRTKZTPe/RSwW+/j4UJCmcsCXEQAA9IJRoAEAQD8bN27s1avXggUL9E2/pLCwMCMjIzY2dsKECfb29t27d2dHfna2bx/7rrXK8t9k3g5ee5MbwCgzL1u27JdffmEHZ7527dqmTZsoUTML0MKBq29wp6LV5MC5Ku7TSZMm6ZV+uascyq1+CCV/6ufGdwkICNB3XZV61yMX7zS7yvajFf7LS9nCt7a2jomJ+emnn9iSLykp+fbbb93d3dlVFLV19HkxDZ65bC0FCSG2Rg110f3797ewsHjxxReDgoLoWKKjSK/0SyorK9PS0saPH+/h4ZGXl4evJAAAIAADAEDrKyoqGj58eEhICNuYtoUkEgkbfjaGdlGZ8ehUfk3oBin3lfDw8N9++y0yMpJtYk0cHByCg4PPnz+/bds2dkSouQlSTR1WWSptqj09PfXdf8qEzs7O9KDgmuIhlH/en/2f2bSvu759+3Lj/aXfm9nhc7/WzFp/k3364YcfXr58eenSpdzmx3Z2doGBgWfOnPnuu++oKJo+psQ/mAbPXG8NETNDcDPtnFulQM6ePTtgwIC4uDimAzkAAECzTFAEAACgi6ysrAkTJlRX81R1OtmajHYze8XZtG8PodCkHfdXOYV3r0rvFV6/R2m2uKxW08YpGr32soj7iqK2bsaaG+xUtxTeKN/6+/tr2cOAgIB+/fqNGjWquLiYWf2njU4q+8MllSu5TylIG1AsTk5OlOhulCsfwkfwx22lwbtKBUh5lUqG929XobxvNCO+qeK92a7R9LlQJh8+fDiz/frCj7/xW1J3lcJfFWzzQ06V8r7G7bzau/4Q6tOjg4ONicow4BJpbb5EQbH8h5w77FFh1NBPOCoqav/+/ZmZmdoHxAYAAEAABgAAnZw8eVI9/QqMjd7x7vjBeEstvUm5v6IM8+9fak79XE0ZprDkHnexT9VGUf7ygLzoRtMyy5cv155+Ga6urrt27aIkRrtKb0Ebme/bSdPCigfzuFBoyLTDzFrK+w9jQA3FvbqW7yobcbX4OkPO1mnHxMToMjCYs7PzwYMHPTw8mIOkuKz2H+m3PppixV3GxVE4fUTHbzKbWqdTQn7tZdFgV5Fnb9NX/89UJGyn5UBiRkeTV93feapy5Y5y7iGUnZ09ZswYysAikQjfVgAA0AJNoAEAoBlMulBJvwNfMM2Ofy4pTI8hl51sTd4aIl43x/aXr7v/tMHp46nWzOS9o93M+vR4INFRPKOEwz51c3NbtGiRju/i7u4eHh7OPKaNaEl61hYP/CcokUgMKBxmrY7mD+P/U/ZdDNhVpVLJVv8SsWk7LQuv2XmLedCvX7/IyEgd36Jv375Lly5ln67dfYtbVcsIm9iJuXUydqD5lvCuJdt67o/p9jd/K4rBWtIvl6W58XujOv600Sk20IY78jbvPRoAAAAEYAAA0INMJpsyZQq30yaljpSP7LLjHXWPvupcnYTR06wpCdN2VgWrjvz848U7pZxGxcuXL9dr4xEREUxNIG3kR82jPb3g8EDqPnbsmL5/hVQqzc/PN2oYweshfBbsu2RlZRlwF4PbUZbKX9OSl64o2Lp3CrR6DQwWGhrKdgaWypWHLtxR/9wp8VLu3Rtt/463hcFzRwlN2lFs/m1T98mDm5o9U7EsWbIE31kAAEAABgAAA82bN49bc0gB5vz6594a0mqdLQe+YKoexo5faqrHo0Dl7e2t1zbFYrGvr6/6plQM6/tAc9nU1FSlUr+uvOwq6pPftoWhf+5wWlqavuuqrKJlh/f/OTi2SCTy8fHRt+S5qxy6wFP4o93MrC0ErVIgtJ3UJXYrgprazyckJBhwIwMAABCAAQAAjNLT01NSUtinfXoIDy936Nm1zWs72eGOiZeXl76zEzFrqW9KBYVAB5umsTAkEkliYqLub1FZWblixQrm8cRBD2P4pTc8zAUN/28fOXJEr5hHf9rGjRvZp5bmxq+9bKZpYXZwbCpDA7rUcu9WFBQ/jMGZF062+nhqY7WzUqkMCgpqrVGmAQAAARgAAJ4VCoUiLCyMfWprKUiLtKd/dVz90hXFfwrv0o/KeFe64I5RbPDgzOqbUkFhcvoIC+4rUVFRhYWFOr7FggULmLrx0W5mD6cJNMV1ysDM45kzZ8rlcl3WYjIht/3z9Nc7aulwyzY+b2HJczelu6Ib95jD5tIVPcJz9DTrOWMtG7dQVBQfH4/vLwAA8MIo0AAAwC85OZk72FL8+52bjXmUNr/JvP1Dzh2VhsdCk3Yj+ptN9DSfOtxCl7GOVOa5MSy9q29K3eIpVl8euC2raMxpMpls/PjxmZmZ3BTHKzY2lqkuphT992nWD+1D+Xiq9fdn6mcSoqA+YcKEffv2aZ/7h8ph9uzZR44cYV8RmxovmNxJW2D+c0TrFpa8kc6DY1cr6v51vGJ3dtWhC3fYuZcYQ/uIRruZvTeqY7N3XtbNsc3+pYapvl63bl14eDhmRQIAAHWoAQYAAL4UpFTGxcWxTwe7mlJ21bJ8Zc39T1PLnw/+PXJrmXq3W0qhB85VzVp/8/ngK5SQtc/BY9TQRpd9XFpaasD+s/2WtQ+zRGmQ24OUFBQUeHh47N+/X2PIl0qnTZsWHR3NPP1gfKeBL5g+tM/l5V4d/jqpcW6hY8eO9e/f/+zZs5oWppA8atSoLVu2cF+Mm2HDbfitju2gy+37bUDJ1xe+WfOXGXQ89H7/9+C1NynYq6Rfo4Yu3HRE0XG1NLmMjjEt2xEYG62fY8veyEhISMC3GAAAEIABAEAn6enpRUVF6tGCV9GNe14LrzUbUYwa2sRSDPaNua59SRfO+MzZ2dn6jk1l1DApjvqmeL03qiPbepaN3OPHjx8yZEhiYiJbB65QKLKyssLCwnr16sX2i37tZdGK92we8kcTG2hN78tGXIrrtLdpaWmUzBtvRlRWUoAPCgp68cUXVboKTx9RP2+z9u2z9fwUrQ2YVYj7js7dhNpvmoyLvk7HQ3FZrfZtMrdXBsy7qr05Pfc2zbp16ww4bAAA4KnXrq6uDqUAAAAqxowZk5GRwTweO9B8b7S9piX/U3jX5+PrbCvinj17jhw50sHBQSAQUHqk+JqXl8cTcR2FRz9z0NSudfvRisDVN9inBw8e1Gs4YkqAXbp0YcJb8sKu2uuujRqmHQ5PlH6xT65XEY12M0tdYic2fQS3kqsVdf7LSw/8OVyzjt736ZgQ0kXQ3P7SZn1jSpjHO3bs8PPz06vku3fvLpPJmKeJ87u8N6oj75JSuXJkZDFvR19bW1vmECL5+flFRUXstE/WFoL9MfZaqtzpaHQPu8o83rNnDzsYOAAAAAIwAADwowBDAZKtQEv/2J4de0lFabnSI+wqU4M3bty4ZcuW9evXT2WZgoKC2NhY7mjSjFd7mx5Z4SA04ekSTHHaMfAK233Xzc3t/Pnzuu//kiVLmPGZaePXknvoOOnOlwfkizb9od4Kl9fCyVZx020Ej7Qd1dLksk9Ty3VZksph1czOzdb9sunaPqCIqaKnT5NKXvdRuOPi4qKiopjHVDi/b+1pZ8WzLn2yPlHX1ZvK9+3blw4h9dRKByR9oAkJCdXV1baWgvPrn9PSipsCMMVgehAQELBt2zZ8nQEAgAtNoAEAQFVGRgabfik9jh1ormnJgM9KKf0KhcLNmzfv27dPPf0SFxcXyiG7du1SGZTo37/UUODk3Sy96WSvpoVzcnLYCYeadfbsWXYQ4LeGinWfcnbOWMsLXzi9422hPdaO6G+WHe+4IugRp1+j+rbQNjnrnxvtZqZ9sanDLX7a6KRj+iUiYTt2cOzc3NzY2FgdV6SFuf3G3xpqwZt+G6K7TD39hoaGXrhwgbfO1traeuXKlWfOnHFycpLKlZM+KdGyG/QJqh/GAAAADNQAAwCAqmnTprEVthSfkhd25V1sd3aVX1yJQCCgcKtLW9OTJ0++/vrr3FGCKUP+/FV33sGlC0vuvTRXwlYC07ts2rRpxowZ2t8iLy9v1KhRzLhZQpN2FPwMmKBIVqH8IefO92eqaB/KK+5XK+53szFxsDFhBrLWPoLUI1FcVssMoUwPbpQr6Q+3sjDu2bX92IFmb3iY634LgFVaruz9/u9sP20q+eDgYO2rFBQU0IfLjoBF+/DzV068U0arfLKMiIiI5cuXN79jpaUDBgygd9HSsl0ire0VdIV5fOLECXZGaAAAAARgAADg0b17d3bwpy3hXdkqNRUvzpEUXFNERkYuW7ZMxy0nJCTMmzeP+8rkweLUJXa8C3+aWr40uYz7Snh4eExMjKbpbbZs2UIbr6ysZJ7GTbf5aIoVPk3DrN97KzyxqX5+1qxZK1eutLTkr0ZOSUmZPXs2W/JGDRPzfjyVf3ao4LU3tx66zX1l5MiRmZmZOu5YTk6Oh4eHU2fjX77urqkS/vng34tu1A+XRUfL0qVL8WkCAAALTaABAOABUqmUO/3vq//HP+DQqfwaSr8ODg4RERG6b3zu3LkuLi7cVw6cq9LU7fZv/lYUj7mvxMfHUziPioriDjVcWFhIr/fv3z8oKIjNYG8NESP9tsR8307TRzSNX5WYmNirV68lS5ZQybPtiouKihISEgYMGDBt2jRu+n3Dw1xT+pVX3f/X8QruKwKBgKK17jvm5uYWEBBA+fbHi3c0LcOOkp2bm4uPEgAAuFADDADwrChuQJGA8i2lXIoxvPHA0tLyyJEjzGOxqXHZv3rx1rNFbi37bEe5ji1XuTZu3BgSEsJ9ZW+0vaZuxpSNAz4r/f6MfsMdT/Q0T15kJxK2w4feEorausBVN3aeqtRrrdFuZmmR9poKnz5KlR68Xl5eJ06c0OstTp48OWTIEIro8bM68y7wxT75h1/WTwplbW3t7u7OThDFotd79uxJD1xdXR0cHOhx3759hUIhPnQAgKeeCYoAAOApVlRUlJqampWVxWZavfylW3tNrUxzL9cPtDtu3Dh9t6k+odHxSzWaAjDlqPSP7XUf7tiood44NtAGH33LCU3apS6x+2xHfUN05X1dCz96mrbhwc79WqPyil7TLLGZmVLr2V/LNC3AdvyWyWTsbF7NsrW1HTZsmL+//8iRIzU19gYAAARgAAB47OTm5qY1KCgoaMl2tIwg9b/r9X0sVdoz66Jnz55CoZA7FJbk5j3tq1Cgnegp/tvWskMX7mhZbLSb2afTbV7u1eGJ+IzyJfUl4Or0uNc6fjTFatxA8482//FDjrbCH9pH9Nl7Nlpm6G38rKW1qseYs7MBe0VHkaTghqbf/qVbewO2KZVKmW+NQCCgDDxu3LjAwEAkYQAABGAAAHh8FRYWRkVFpaamalpAbGr8guMD8UBRW3fpioJ3YVtLjQMI01qUE2xtbQ3YSVqLHS6YVNY03xnnFecOGZ90o/i081QlJTFZhfJ/JfWx+S/27a0tBBR9Jw8WO9k+1v+pVSvqaM/Z/WdfZ/ef/n08m2336SHcH9ONGWv6wLkqqby+8JVKIzqQ9C386rt16geDYYdQ3gWNtdK2HTUet5bmxn958LZOVU1dwbUHjn+lUpnRIDo6OjIyMjQ0FK2jAQAQgAEA4LGTlpb27rvvVlerzrDas2v7iZ7mA11MB77QgXdmmvqL/vtGFy/fzbty979X7+UU1hzPq6ZXKC1oei+hSTulslYulxtQRabSJ1P31Ecp668TO9HPE/fRfHlAHrNNRtFR/VcUhrcfraAfW0tB9DTrOWMf0ypHBxuTD8Zb6j6fMC9Rh3baDwYdyWQySzNjLSmX3eehfUWvOHdwfU5IcV3LwX/u15qzv9Yf9gfO3WGnaKJ3WbBgQWpq6p49e+zs7HCGAQBAAAYAgMfFqlWrFi9erPLiq71NPwm0YQfF1UJgXF/LSj/M02pFHYUBsUhjxuhmY1JYcq+oqKhfv3567Setwm3/XJ/P7do/xZ8L5duAlTe0N95ujIJyZegG6c5TlakRdgZM3vtEUK8opuPBgO0UFhY+p3VC5o2hXeiw13EWaDr46ZtCP/N9O9Hn9XXG7ZVp5fKqxhrms2fPenh4HDx40NXVFecZAIAnHaZBAgB4GkRHR6ukX7GpcfLCridXO+qSftWJhO1Gu5kNdtXYpdPdpf5XWtpaa6I+KNHLPZ/a9qUSae2g8Gu6pF/WjxeraRVmGtunj3oP7f379+u7kby8vOLi4n5aO3u/79NRx/SrwtpC8NEUq18Su0/0bBqYTSKRDB8+HJMqAQAgAAMAwKO3atWq2NhY7isONian4x2nDrdouzcd0a8+VycnJ6tU52qnVCoTExNVkramIaCfdJU1931jrheWPBBlR44c+dVXX50/f762AT2gp/QidxlaZUJMCVsD+TR57SWR0OSBVtBZWVn6DtW2bt06+nfsQLO2209bS0FapH30tKbZjKVS6ahRowyrrwYAAARgAABoHSdPnlyyZAn3lT49hCdWO7b18MKvvWzmZGtSXFxM8Vv3tbZs2aJSjTbazUxLT+MnWvA/bnJHF3N2dj569GhmZuasWbPc3NwEDegBPaUXT5w4wR1SO1+iCF574+krE2sLgUpwVSqVYWFhum8hJyeHjiI7K8Fotza/b/LxVOuksC5sYqcMPGXKFL3u+AAAwONG8Pe//x2lAADwhKqsrHz99ddv3brFvjKiv1nGsm5aRm9mySqU/716r0SmtLc2ZDwI43ZGXToJ0k9XHTt2zNPT8y9/+Uuzq5w9e9bf37+2tmkiHIGx0T8X2dlZPZEDUtSPg22scfiuU/k1i7/5g33q7e19+PBhLbNGOTk5zZgx4/z585cvX2Ze+eXavf5/6eDiKDRsBx5bPe3aJ/1wm/tKYWFh+/bthw4d2uy6FEHHjBlTVlYW/Y7NoP8zNWwHLl6+e71MaSJoZ27a/J2Xfr06DOkj2p1ddfde/chYJSUldACPGDECJx8AgCdUu7q6OpQCAMATKi4uLioqin3ap4cwO/45LYMq1w84fKzywLmqQxfuKDkNbCkwjx1oPnmwuV6tkWkL7mFXKU6IRKJvv/3Wz89Py8IZGRnTpk2TyWTcF6eP6JgU1uXxL+fCkntXb9bSv5eu3C26USuR0gNF4vwu743qqGmVYYuvUQZmHlPuPXPmjC7DZVdWVg4aNCgvL4/9QHMTnDQt7PPx9X//t+YFx/auTkInW5MeXdtTWuvR1eTxH0AreO3NrYduq7wYERGxfPlybZ9CYeH48eMLCgpcHIUXEp5TaUqtHR3z35+p/yktf2Ag7tFuZnTMvzVErP2eEa046ZMS5rFQKLx8+bKDgwPOPwAACMAAAPDwyOVyR0dHikzMU7Gp8YUvntM00Utlzf31e+RrdpVr71n6cq8On063oVSg4z4UXFMMWnCN2aa/v39MTIx6JWdxcXF0dPSWLVuUygeyh7N9+zNrn3sM2z9LpLX/KbxLwT73MsXde5omSU5e2FVTL2vaQq+gK+zT06dPe3p66vjuubm5AwYMYMsqO95x4Av8VZ2+MSWU69RfZ6Z67tujw8u9hBSJX3HuIDZ9vAqZjkaPsGsqs+8Sd3f3lStXDhs2TP2+QHyD+mm3zI3psNF9gKtDF+58tLmMPk0ty1D5LJjc6a+TOmkpqJhtsk+2N96+CQ4O3rRpE05BAAAIwAAA8PBs3LgxJCSEfbpujq2mOVoLS+6NX6o6GpMWc8Zaxs/qrGMN2/FL1b5/L6FIwzx1a9CvXz+BQJCTk5OXl5edna2+lpOtSeanDoaN09vqKInVJ94iBSVeeiCrUOqyVlqkPXegYK7PdpRHbi1jHk+aNGnXrl167c+bb76Znp7OPP6bv1VsoA3vYoGrb2w/WqHLBqmcKQa/3KsDk4d1aSHf1opu3Hs9olgireU5NpycRo4c6eLiYmlpWdAgKyuL6XkrErbbG91Nx4HNlfeNwhOlX+yT67hLVEr7YrtpOiYVtXXPB/9eXFa/wyKRqKSkxIAZsAEAAAEYAAAMNGDAAEqYzGMHG5PfkrrzRtZzv9aMiy7hhjpbW9vg4GAmYzg4OBQVFRUWFmZkZGzZsoVtojy0j2h/bDctram5Ll1R+MZc5w0zvAa7mqYusbezemQxjErjVH4N/Zz8ufri5bvVCkP+K0z/2P4ND/4APOmTku/PNNbNbtu2LSAgQL8tp6dTBmYeU9jLinNoYQBWQUcLhWH6FLxeFGmZ6aqtSeVK/+Wlxy9V67i8k61JWqQ9O1W1dvSZjlt6nbtxPz8/f39/Z2fnfv36VVZWMrmaivrs2bPsMmJT471/t6eDn3eb/zxSMSO+cWSyTZs20ZcIZyEAAARgAAB4GCQSSffu3dmnsYE2f/O34llMWusRdpWSBvNUIBBENBCLxeoLy+XyqKiohIQE5unkweLUJXY67o+86v6ipD++ybytfTFK1AsnWy3xt9KrA2drxS2KQ6d+rjmUeydf0goD+WppAv3iHAnbvvfmzZu2trZ6bZk+iE6dOjGPe3Zt/1tS92ZjtsHoExncEIO9XEVD+4oED7ettKK27rMd5Wt23mJbEGjyjrfFquDOutddcwvHy8vrq6++cnV11XS7ISQkpLS0lHlqaW58YhX/IOrK+0bdpxcxvYjHjRu3b98+nIgAABCAAQDgYdiyZUtQUBD79PLmHk62JurpwjP8Gtv7USQS7dq1y8fHp9ktz5w5k+mDuiLIhvKq7ntFqW/bjxU7T1Wpd+98tbfp2IHm7/t0fJjtb4vLak/l1xzPq/7xp2r1XdJL3759nZycioqK8vPzmVeSwrpMH8E/CFavoCtMfTiV+Z07dwx4OzMzs+rq+tpLawvBze09eZcZF339h5z6jQcGBtJeSSQSqVTakr9RaEJhuD4JUx6mVKxj/X/LySqU32TePnDujnptsLN9+7eGiqe9ZqFlNGx1/9h9a9GmxiG4qXA2bdokFGpbnYpuzJgx7CdL6ff8ev5BtiI2l63eWU4PxGLxrVu3BAIBzkUAAE8WExQBAMCTiG38bNQwVrB6+iVf7JNzx/6hGNBs+iUzZsyQy+XM1KzLtpdPHW7hYKPrfxaUUmIDbeiH4t8fciXlTwpRFOGeszV5aLlXKldS3D104c6PF6uLbtwzYAsUdCnuOjs7u7q60r/0lP5lfjVhwgQ2JskqNVZatnx2IgpsTADWOqZ34w6Eh4f369ePHtAqtHsFBQWU6AoLC3MbqIw9poWito4KjX4a/gSjwa4irxdNh/YRvfayWZvWDNMRsnCyFf3QZ3dVWkt5uLKmjg5pKwtjTYO6aVFaroz5Z2NLfm9v782bNzcbU+kjPnjw4IABA5g7CPkSxfo9t3hv/bzhYc4EYKYRtaZaZQAAQAAGAIDWxMYwMrKfGW+YWdNwpc7w9/fXvSfqhx9+mJ6efuzYscqa+2vTb62a2VnvDGlrQj86dtdsFZeuKPaeqfohp4qdfEh3zKhdFHqZf62trTWGqz8bypLrf2js89zVSsBkb0qkMplMywZ5yRswjztrvnFwo7xxB9ie2yKRiBmETOVQoRicl5fH/FtcXKzLPijv1w9vRj+fppZbmhu/9pJooqd4tJtZm97IoI23fPtrdzc2qBaLxd9++62OlbSUgdeuXTtt2jR2Ix+80Un97sOrvU3pRabTOBUmAjAAAAIwAAA8DBKJhH080IVnHKMD5+5wpzyNiYnRa/vLly8fNGgQPdh6uGLFe50Fxo9jIVDIP3ThDv2l35+pYobn1ZGLi4unp+ewYcMoK1Li1X1Fpla2MQzf0liz2q9Xh3//0pjDs7Ozx40bp9ffxc4DTPr2EGoKqOzny6ZlXq4N2KdSqTQnJyf7T+w0WtoCedX93dlV9MMkQIrBkzzFfXoIH8NDgorln0caO6IHBwfrNVtvQEDAihUrmMKnsj1wrmryYNWu8vRFePnPD7eoqAgnIgAABGAAAHgYuPV4fbrzRJEfcpqGR6KYpz49r3aUD52cnChmyyqUdLn/CMcK5s29P+Tc2XmqknKv9mmNWWKx2LOBu7s7/atvlSyL25W08LrG9tVjB5p9eaAxlKampuobgJOTk9nHo1/hn5NZIr1H5dCYyvTpiWpra+vTgHman59/sgGF4cLCwmZXp4OBfmK2yZzt208dbjHR05wC4eNzbFy8fJe9LzBjxgx9V6cMvGTJEubxoQt31AMwc0uCCcDc5gAAAIAADAAAbUWpVHKrIp278fSTPPtrU+/fkSNHGvAu3t7eW7ZsoQe5l+8+DgFY39xLSY/+BC8vr2HDhulVzasFd+rXS1fuKu8b8daNv/aymdjUmGmISwF46dKlbC/iZlEKZYrdqKED8NiB5hqSXtOYXgbneaM/64dnzZpl1FA5fPbsWUrCR44c4Z29+YH9LLn3yXYZ/TxWSTin8C77STH9ovVChwrvN4jrL39OFKxL5TkAACAAAwA8hWQyGVONRhGCaUIpEAjo+puuwil6UQzTqylms7hX3tYWAt7haq9yZuW1s7Mz4F169mwcfPjXa4pHW7zHL1VvPVSxO7uy2dwrFouHNfDx8Wmt0KsSqtnH1Yo6ysC8qY+C64LJnWK21XfNVSgUM2fOzMzM1D4QMXtrY/bs2bQK8/R9H0tLc/7W5+d+reHdqxb+deMaGDU0qz7WYP/+/QUFBTom4WneFu+N6qj7qGmt7sqfw54Zdsxzv6dXNcxrzfZS5t6Eai3Z2dnM0GV0SmGaWNMh7eLi4uzsTEe1u7s7TrYAAAjAAACPEl2wbty4MTU1lQ0trLNnz7KPKQxTrpg0aZLKAEWG4c7iq2nQIFlFUw9VXaKXOrZhLTPkz8NXWq7ceuj2t4crmp3BiLK6v7+/t7e3YXXdulNpSZ6Rc0dTtedfJ3XalHGb6ZlMMZJi7aZNm7S3VWbS75EjR9hbG1FTNc5Btf9cFfvhsrcqWpGlpaVvgzVr1hQXF+9vkJWVpSX1URKmzE8/YweaTx9h8YaH+cOf7Zm9RWLYMc9di/sN4g3Ahr2FOipSKtv09HQqXt6JrOj4YR44OTmFhobOmDGjtW55AAA8g4xRBAAAhqGr1f79+w8aNCg5OVk9/arIzc2Ni4sbMGAALb93794WvjXlKDYDt9dwJ1Ns2nSGN6yzItvN+CHHGOV9o93ZVb4xJY6BRZFbyzSlXyoEirsrV6683GD58uVtnX6JShXcoVyNc/xS+SeENKWULVu2vP7669yhy9RLe/z48UlJSY1/nbFR8sKulIE13d24dKWxWNzc3ForiWni4OAwa9asPXv2lJWV7du3b+7cudpbNBw4V+W/vNQx8Ep44h/sfj4c7LjNLTzmVb5BD3yyosbXufehDCOTyWJjY7t37z5lypSUlJRmp3Gm42fx4sWOjo4zZ85s4ZzPAAAIwAAAoCu6tn777bdHjRpFsVbfdbOzsydMmNC7d+8WxmBuZ1ReTl2akjFbg6SXkydPMg96dH1IzYVKy5VLk8so9/rFlRw4V6Up944bN27Tpk03b97MzMxctGhRW9R/auLt7S0Sidinx/O0TTX8hof5iiAb7qdAn/u8efNUPg56GhYW9vzzz2dkZLAvrniv82g3M01b3n6skrtLDy9eikRU+Bs2bLh27drp06ep8LUkYUrp6/fe6hcq8Qy/9s8jFeyQXW2qh11jB13Kh7qM6aWC22qD+w164Aj8c5LnlnS9rqysXLBgAUXf6OhofaOsQqFISkqiAyYxMRFnYwAAfbWrq6tDKQAA6C4lJSUkJIR34hlLc+NXnDv069nhBUdhz64mRTdq/1dyTypXnvu1Jl/CUw/m6+u7du1aw/LboEGDmGGK+vQQ5iY4qS8QuPrG9qMVbGgsKSnRq9lkQUEBpTXm8f6YblrCWKugIvpin5x2WKmhky/9CT4+Pn5+flRoLQkeLRcUFMQOUkXmjLXk1vSq23ro9twEqXr8Y6Kj+qy8QpN26+bYvu/TUcs2XwqRsEfUb7/9pvsIW22BQmNaWlpqaqqW+m1iZyUIGd+J/q42nUn4+KVq74jGIl22bFlkZKReqw8fPpy9PTF1uEXywq7qy/x4sXpkZP1bbNq0KTg42ICdpOIKCwvjnZCZOYc427enc4hdJ4Gog3HRjXsXL9/9T+Fd3nOIp6fnd9995+TkhDMzAAACMABAK1MoFIsXL163bp3K62JT4+kjLELGW7o4amyJWnBN8d2xym8yb6tMVysSiSgDM2PwalFZWUlxlxmht7S0tKioSCaTMb+ia+Vfvu6uvgq916z1N9mnH374Ib2R7n/s22+/TZHGqKFN6c3verEtS1vdv05UfvH9rVP5NZoWcHNzCwgICAwMfEz6Pebk5AwYMICbV39L6q592Cf66+Ym3OQNMCpcnYQbQ7toH3ObSizgs8b2vZMmTdq1a9dj8gWh6LhlyxZKd1qGR6YDiYLlfN9ObTSNcLWizjGwiOkJTAfM5cuXdW+oTPtPAZh9mji/y3ujeG5DfH+matInJcxjFxcX2n7fvn0piHp5eXHnW+ZFX9t33313//796r8a7Wb2zmsWEweJNX3X6E87cK5q9c5b3PHPmD+TMvDDbAgAAIAADADw9KMr1zfffFOl8aq1hWCer+UH4y019dVUt/1oRcTmMpUY7Ofnt3nzZvUrdYrciYmJGzduzM/P17RBS3PjstRe6q9TBug+/QozE49Rw4A9R48epct0XXZy7969EyZMYB6/422xJbxrWwSVLw/IP99zS6JprF1bWwq9M2bMaIvBnFuIvTvAoDgXP6tzs2t9k3mb/uT/FPJPrvOKc4c5Yy2nj+go0No5SVFb99JcSWFJfbtrgUBw/vx5Ayb7aVOUfun4oSSclZWlZbHXXhZ95Gc1on/rtyyYm3Dz64zbzONZs2Z99dVXuqwll8sHDRrEftHEpsa/b+3BOwT31kO3g9fe5N0IMwj50qVLeYdrzs7OpiNHvZ58oqd5/CxbJ1tdOxocv1T92Y7yH3Ka+p/TkbBmzZoPP/wQJ2oAAARgAIBWUFpaOmrUKGZ+I9bYgeZJYV0MaM9JoXTljvLVO29xm8W6uroePHiQ25SRUkRYWBgzFYp2t9J68Q7Ys2jTH//YfYsbKQ8fPtxsnjx79iz9sUwbbwpjOeudWreyjqLv1xny5anlUjn/KLve3t6hoaGTJk16bI+H4uLi3r17s/WcVEpHVjjqOFVycVntoQt3rtyoLS2vT/52ViY9uppQDtRx6qAPv5R+sa+x+X14eDjFnse5lDZu3JiYmKilj+urvU0/CbShMNyK75svUfQPlbBt6XVpCF1dXf3mm29y+2D/dWKnVTP5b2p8mlq+NLlM+wb9/Pw+//xz7lRMW7Zs4U5w1fitdxKum21r2J+/O7tq1vqb3KGqKXjHxMTgdA0AgAAMANDS6/ghQ4Zwg6hI2G7Fe50/GG/Zks1evHzXL66UO4QSXS7v27ePmScpOjo6NjZWy+pOtiavvWw22s1saB+RnRV/CJdX3X8pRMKtbRaLxZs3b6arc02bTUpKmjdvHjvVDf2N6+a0WsNjCvxfZ9xeniorLeeJvrRvgYGBFH2bbUf6OKBoFxISwv04LiQ4aZqzt7X8kHNnXPR15nHPnj1/+umnlg9E3NYo8qWmpiYkJHDHl1Ix2NX00xmddbyDoO9tAkLHFcVRTePG5efnv/3229zbW/SF+mmDk5ZmHf/+pebIxerjl6qP51VrGtzLyclpx44dTFVwVFRUXFycygJzxlrGz+rckiHW6asduOoG7UbTH65nTwcAAARgAAB4gFQqpfRbUFDAvTjeH9ONd/ZXWYXyUG51wTXF9T8zJy3mbN9eUztPWj5w9Q1uU0a6Rs/MzExPT1+xYgXvKraWgreGiKcOt3i1t05pga7UvSOKVa7R6aJ87ty53NGkSktL9+7dSymFGwMGvmB6ZIVDq/T+pR3Yeqhi2XaZSttvhrOzMzO7abNDWz9WxowZw60zpM8l5SO7NjwU5cqXQiRMtblQKDx8+LCXl9cTVFwUgOkA450xm/Hay6JPAm10PLC1q1bUeYZf5c7ARIcWhUM/Pz+2BYRSqczKyqL9SU5OpsfskgLj+lHfdGybLa+6vzu7cvuxykMXeCbEojc9ceJESkqKyteZvlMbQ7u8423Bu03aVGFJ/cBXzNNuNiYujsIR/US8gVx53yjimwcaekRERCxfvhynbgAABGAAAP0vo6urBw0axJ3ryMHGJDOum/pgVxRi6RqU9yLYqKGr8ERP86ip1rzd/EI3SL880FRbJRaL1ccQEpsaTxxkThFr7EBzff+K7UcrZsTf4B1dmXIU5QH6A7kBgEG7emK1o47tcpvdgaXJMt7pgujd6Xo9ICDgSTw8ZDLZgAEDuE0DPppiFTfdpi3ei4KW95JiNhStWbMmPDz8SSy04uJiSoNJSUlsKwMVdISvCLJxdWppq/vistrhi4t5jzoXFxf67HgbZlP6TQjpon0Ibl6l5crtxyr+dbxSZYQq9a8znQ0yPun2irPqHTSJtHbZdtnu7Cpuq2YuyuTzfS15zwBLk8s+TS1nn65duxb9gQEAEIAB4NlVWlpKl905OTkKhUKlH69RQ0tFZnhhgUDAjCfk7OzMVEW++eab6enp3Ex4eIVDz67tuasXltybte4mtxWiJkKTdvMndIqeZq1epxqxuWz1znLetSzNjSk5zxlr2ZKaWMrnAStLmaFxdTG0jyh1iV3Lp6uhwDb/SynvCM+enp4UfX19fZ/oQ+vIkSOvv/4695V1c2xb2DZenaK2blz09R8vNh5jw4YNO3r06BNdbhQ+KQYnJibyjhdNKXS+byc67FvYpJySpF9cqS7fzcawampMh30LZ/y6dEXx0eY/uM06uOysKP06qHSqp893abLsi+9vVSuavyQb7Gq6MbSL+g0Cbs9kOpXt2bNn3Lhx9SeowkK5XE6Bn71TU1BQoFLslNJdXFzoNEgnQzoH0ur4XwMAEIABAJ4w1dXVaWlpGRkZ2dnZuowjpUIkEvXs2ZM79jJdi59Y5ahy3UmXuf7LS9mRlnUx8AXT9I/t1XvtqmdgigHv+1jGBlrrPsS0FkU37i3a9Mfu7Crti9GfueBNq4WTO7Wka6JRQ41l5NayrzPk6jXPXl5ey5YtoxT3FBxmISEhGzduVHnx2ErHVuzOaqTWo5XiyoULFx7t3L+tglJZfHx8QkIC76za9B2Jm24zfUTHlrwFZcv1e24t/1d5s3d/Jnqa09tpmclML3RmWJT0h8rEV7aWgqOfOai8RWk5pfSSf/9So/vGKainfNRVvSqYe5zQQeLg4MDtu6EjSr+enp7u7u4BAQHMeAQAAAjAAACPNbqYjo6OTk5OZmfKbTnKopRaVa44d56qn45VeV/vrTnZmpyOf049A8+Iv/HPIxXs1X/yQrvWHR2XnPu15ssDtw+cq1IfgblPD+HkwWK9pnTS5OuM25R+1Vtyurq6rly5kqmYegrk5uYOGDBApfU4BbaksC6t+0bqrXkfq+l/Wx6Do6KiEhMT1dvhGzXcMPoy1Ja3y70eb1GhpMN+d3al+hxUFErpe/3eqI6te8/CqKEfcniilJ2QSSRsd2SFA/053GXoazgo/BpvO+1mJS/sOnX4A72I6Vzk83Ex21Kg5SgAh4eHP6E9FAAAEIAB4JmQkZExc+bM4uLi1t1s3HSbj6ZYcV+5ePmu18JrKk0WPT09fX19vb29mTaEUql0//79aWlppaWl6pf1x1Y6qNSy0vXryL8VH79U/Ypzh73R3TSN7czIlygcbEwMbiNK+y+ruF9Yck9oYtS3R4fOlgLdpyHVggLG++tvsl1VWdbW1suWLZs1a9bT1LpSZRAs8oaHeVqkvaANhoKmT2rIwmvc2xZnzpzhnWz2CVVQULBkyRJujwOu9306rgjq3PJBtovLam+UK/Ou3FXUGjnbt6cNqvfF1ZG86j5trdm+ylsP3Z61/iZ9tfdGq95BU9TWeUcUq9f9CoXCcePGTZo0iR0OPT8/n0qGTibc8cN4EzVFfY8wAxO1JrQnX331FdNPBAAAARgA4HFBl4YLFixISEjQtIC1haBHVxPbhqQnkdZSlrja8G+zWx7aR5T1qQM31dCV60tzJZRJ2FfoUvXzzz+n6Ku+enV1dXx8fGxsrMrgt7wDJtH+0OXylvCu6tf6dMH9/Zmqnacqf7xYzW107eIonDzYnKKXyqXwQ0aX+J+mypZtl6lUiYtEovDw8EWLFj1ZIzw369ixY8OHD+e+0qeH8ORqR94JmVXuEWTk3Lkqvccce3RAPmfb3sfNrNkkdiq/ZuTfmgb0poPt8OHDT9m3mEo1LCyMO+wcy8HGJHlRV/oyPsLdO/drDX0Hd2dXcds2UxAd0d9somf9d5C39QR9Zy9dUURPs1Z5PXJr2Wc7VHv++/n5rVy5smfPnurbkUgkdIpLS0vjlslvSd1V7qMdv1RNx4kuLVPoiKV1KcPTv7mX79Iq6reuGJR+v/32Wx8fH/xHAwAIwAAAjwWlUvn2229zLw0ZdGFHV6WTvcSvvSTSNKRTcVktXZ7SVWPWhTvqLSQpz1z44jmVga++2Cf/8MumIWTpunDHjh3aZ2TNzs6eMGECd+BZ2je6eNVlmOVqRd3KHeX/SL+lvbPxq71N18+xNbhGqyUKrilmxN9UGf+WCWmbNm3ivZp/0g0aNIg+U+5xcmato5YepPKq+3TYfHVAzjsRFBNmpo+wWPCmlZZ6zn/svrVo0x/s08zMzJEjRz59ZZuQkLBkyRLe8bH+OrFT7Ls2rTI1l17ozDD/S6n2nrp0DMyfYLnE31qX3aPD4Png31XmJ6Pou2jRIu0rxsfHUwxmn64Islk42UplGd5B9SicD+1j+trLZp69TZnoq+kv3X+uPuSrhGGhULhr166npv8CACAAAwA82ek3KCgoOTlZ/WJ0nm8nvYYyZiby/TpDzvajU2/8rLxv5BhYxFYdu7u7Hz16VCRqvmKK8tLw4cO59cDvjeqYOL+Z/qJFN+5N+qSEndHU2to6ICCALkOZIVslEklRUVFqaur+/fuZeWXUd7itfZ1xm1KZSji3tLRcs2ZNcHDwU3nIUWmPHz+e+0rKR3ZvDdF4B+T7M1Wz1t/UpbkBHa4bQ7tM9NQ42RUdDLQ15rGbm9v58+efyhKmA3v27NkqLcwZrk7ClMV2KgMptykKk5Fby5g6VS8vr0mTJg0bNoy+gPSNk8lkzGTC7IB5Lo7CPdH2zvbttW9zbsJNtnswIzIyctmyZbrsT3R0dGxsLBtrf9/aQyVy05fxxdkS5lYLLTD9dYupwy30vTVG58DP0sq5U7tRBt63b99Tec8FABCAAQCeJIsXL161ahX3FcoPCSFdtPehbTZ2bsq4fSyv+sgK1Z66B85V+caUNMZssfjnn3+mIKrjZuPi4qKiorgpvSSlp5b6olP5NRR42NGkIhrwtiXmNo98x9siKaxrW/REVUGJbkb8DfUZX3x9fTds2ODg4PC0HnIq1b9veJinf2yvaeHPdtTHJ722Hz3N+uOp1ry/olTTP/Qqe0gcPHjwKW6YmpycPG/ePPUxoukrGTXV+m/+bX6jh0LvrPU3tx6qT6rOzs5fffUVbzeH+jsgKSn0BWR6+1PmpONBy6ha1Yo6x8Ai7sDUlKtPnDih+455eHicPXu2sZTURsMyaph8+5us2++N7DjZS9ySEd2/P1NFWb20vPF4E4lEZ86c6du3L/7fAQAEYACAR0N9ItbYQJs2vTIO3SD98kDjFfmHH364du1a3detrKx8/vnnuWNiZXzSbUR//nlH8yWKIYuuMVfJdN25Y8eOZtsfsgF7zljLhJC2HbSGci+lX5VaTVtb288//9zf3/8pPuQo+lIA5t7F+PkrJ01N2WO2yT7Z/sBo5G5ubpMmTRo5cqS1dX3EpXSXlZWVnp7O5hkGbxdxBh1+dBAyjyn9UgZ+iktbKpXOnj2bd3CsoX1EyYu66tKJwGDsxEL0ee3atUt7NweJRDJmzBimKph31jTWjxerR0Y+MFDf4cOHNUVrXnTMjBo1inlM6ZcycNsVgkRa6xtznW2EQun3/PnzQqHQCADgyWSMIgCAJ5dMJgsKCuK+Ej2tzeuFsjn9APVt4ksX0H5+ftxXcjWMOqOorXt7RSlbR7R582Zdet9FRkaGh4czGelfJyrbrhA+TS0fF31dJf1SGLtw4cLTnX7JunXruE8XT7HSlMHoI+CmXycnJwpRFB7oY3J3d3duQHk4IiLizJkz9CtuU4LPdpRvP1rBu9n3fSzZaYEyMjK4s1U/fWxtbalktm3bph4+j1+q9gi7qtcMunrZeaqSSb8U+ZpNv8znm5mZyYyWTN9c+v6qdPFl5RTWqKyoV/o1auhdz7aw0DRyVWtxsjVJi7Rn+5Lk5eUtWbIE//sAAAIwAMAjEBUVJZFI2KdveJhrajjaiq5Ka9k0a0BTQC8vL+7T/5XwT1jyj/Rb7EizgYGBuqfKlStX9uvXz6ihplr7oFmGoW36xZUsTX6gTa9IJNqwYcPBgwef4mbP7D2XvXv3sk+tLQTzJ/CPbi2rULL1tEYNFb+UcidNmqRpy/QrWsDT05N9ZW6CVH0uZaOGWam5d3kSExOf+m96QEDATz/9NGzYMJXXS8uV3hHFKp1pW+s4D0+sH29MIBDwxm9edPxv3ryZeUzf328y+Xfsyo0HBkJT/7uaRXvFZubC6/fauvyd7dunf2zPNqVet24d70jdAAAIwAAAbaiwsDApKYl9KjY1TgrTNqCUorbuwLn6/mzuYVefD/7dZHxh9+lX6HHg6hu7s6t0z4psJjEs7KkMiVxZw1NHVK2oW7v7Fnulq+PQOOzyMTExzH5+uV/eumUukdZ6LbxGxcV90d3d/cKFC3Pnzn0Wjrq0tDRmsDHGPF9LTfMerUy7xR4qTk5OBw8etLOz075xWmDPnj3Ozs5sBovZJuNdcqKnmG1em5KSolQqn/qSpy/O0aNHly9frtL4lr7X9KX+8EupslXv9mw9VMEMIkXZW6/7XOPGjWPvYtDHpzJVOEN+576Wc4K+ZxJN9cy8qZ6+vHTGo/Menf3oHEhnQnpMBUjnRu3bebW3KTuTEx1vqAQGAARgAICHLTo6mjui8hJ/K95JOI0amiMuTS6zn1bkG1Pydcbt/xTeLbpRX2dCF7j0ePvRCr+4EvuAIu5YL1qwgUeXkZ95Ayr3Ke8IWLtPV7Kti318fHQfZIu9BGf6l/7zx4pWLPBLVxTDF19juwIyQkNDT58+7eLi8owcddzBxoUm7T4Yz1/9S7Hni+9vsU+3bdvGtIxtFi3GViEaNYywrakSOOTPt5ZKpVlZWc9I+UdERNDxpv6N+GKf3H95CW/aNMzXGY03j2bNmqXvuoGBgY0fjVz548U76guofOsN60/LrqXLcHe0Jx9+KaWzHJ3r6IxH5z0m3tOZkB7TYUbnRjpD0nmSOzSXig/esGRb+2dkZBw7dgz/DQEAAjAAwEPCzP3DPqXLMro4413y+KXqF+f8/mlquZYLOyax0FUgLbnzVDNdZ9m+cMXFxQbsOXcELMI7VPWB800Xzdw2sbpnbGYtCqsSaW2rFDgVo9fCa9yt0fU3RbXPP/9cJdI/xWQyGXfw57EDzTTdc6HYw4YxHx8flXbv2tHCbH9vRW2dpr7cbw0Rsznq2QnARn82JldvNrw7u8o7opj3foG+6DhnbvTQse3u7q7v6tx94/34VL71KucEfc8kdlbNDANGJdN71u9f7JNrv0FAZ0g6T9I5kL7svAuITY1jA5v6mKiMvQ8AgAAMANCGEhMTuc0+Q8bzt0SlTOsTdV2Xel32EtB/eammdqcMdgJSqVTK7YGsI5XBfvv04Jmc89//bRojx7CG1uxax/OqW17aWw/VFyO3lbidnd2JEydmzJjxTB11GRkZ3KNu7ECNs/XuPNXUSpytD9Qdt9ZR0yBPlL3ZmV2fqQDMHH6ZmZnqdbPnfq0ZFH6tsKSlfWLZMre1tTWgepbbpPnUzzV855AHvvWGVaWya2mfEvmzHeV+cSXab/89kKvLlfRlZwe6V/GOd0c2vdPXoaioCP8ZAQACMABAm6MQwu39KzCun/lWfbF/HqmYm3BTpWObtbU1xbZvv/32fIODBw/GxMQwo0axPtmuOnUN12i3plmLeGdn0Y6Zqpfd8xH9eNpRS6RNV/CGNY9km2f/r8VhYGlyWfDaB4rR3d2dis6AmrEnHbf6l7z2ssY28AXXmhqKGzDEEbds8x5sc87FTqCVl5dnWC3ik4u+F1999dWGDRtUGiBQ+qUMrKkOU0eSm/da8u3jrsX9Ljd9cP1E3HbL9PHpmyRpeVqLeTy0j8bjcPVO1Tmo7ezsQkNDv/vuO+YEuGfPnsjISLbbOYO+7KEbpHT+VN8g7fbUYRa852EAAARgAIC2cuTIEalUyskhZurz0Jz7tWbW+psPXLoJBHSpd/ny5c2bNwcGBro18PHxWbp06YULFygJu7q6sgvHbJOpDPXEmugpZi9eV61aVVmpx2xDFJi5k9bQnqu3oZVX3ecO52NYsGGbZ7ekVyRdB1P0/TS1nPuip6fn4cOHn/rRnnnl5OSwjy3NjXt2ba9pyetltWwWMqCsKKWwIepGucZG7P16NVUkPpuj8s6dO5eynEoGllXU12E225dBi/LK+y359nHXou+yeu0rfevpu899JTo6Wq+3iI2NbUqkwy14lzlwroqbfkUi0Zo1a+gEyMzUzZwAfX19ly1b9ttvv23btk2lZzWdP+ksqr7ZoFEd2ccpKSn4/wgAEIABANqcSr3rRE/Vlqh00fn++gcqLS0tLTMzM+lSjx7wbpOS8Pnz5+nfpmvrhJu8Q0PbWQne97Fkc2ZUVJSOu02hfcGCBdxXeKcsFouMNYUu3bENrYUmBhYyXbVTith66IF5XLy8vKgYdZwS5unDrabroTn9chlWhchdUcvgxk62Jrz79kzx8/NTz8D03fdfXvrZjnLDtmn+Z38KhULBVrTqTqVJs6gDz0B3KhO2UZLUvR37kSNH2MHYJnqKuYcBi85dcxOaRsZ2cHA4ffp0eHi4pqH7AgICLly4wB1xgMqQzqLqh5+rk9DZvj171BlQPgAACMAAAPrJyMjgPn3tJdVLun8euc0drJgujnfs2MFOm6kJXRru2rWLbX0qlSvX7LzFu+QSfyu2y/G6Bs3uc2Vl5ZQpU7gpZexAc962iwJjI2618P79+7nz7ugiNzeX7Zzc1cqQBEzpd2RksUo7Ukq/Bw8efGbTL3MLg33MjoXGq6O5Mfu569VGgEGfOLuWpZnG/6mtOMcJd9+ezQysfq8hcmuZ9v78mnA/XG6fBR2pzBTNTp/LNdjVlNuHXKlU0vlBlzBJy9CSTF902nLcDBvexb74Xl78ZzMEOrPRN1elo4c6a2tr7ixcRg2j6NG5VH1Jtu09c4LCf0kA8GQxQREAwGOIIhxd4bGjTMnlcrbmlrIBN0Y62Ji4OKpe+C5/sNXuokWLRo4cqcv70pXitm3bXnzxRWaCpfV7by2eYqU+UxG96aqZnecmNDaxDgsLKygoWLlypaZwmJ+fT9es3MbPdIW9bk5nTbvxinOHQxcaB4Kmv50CdkREhO6lx21OyW0lq3v69fn4+n8K7yL9aqG4p61tubN9e/YWzLFjx9hRnXXErfb/SzeNVc3K+3XcuzzP8sdBGZj+nTZtGndqNKOG/vz134hp1nptzc256VuTkJDw4YcfMvOK6YK+5tzM/GpvU01L0hng3K817IRn9E338PDYsGGDlrHlUlJSZs+ezd4cobMQWxn7wMFZW7dmV9PNuzVr1ug4lTEzC9eQIUO459LpIzqqp3d2lKz09HRu4chkMu5TV1dXesrtXQIAgAAMAM+64uLikydPZmRk5OXl0WN9O9294qwa8Ci5cYeBpeSsV3p0dnaeO3cuU6lLUfDAuarJg3lS3/s+Hf8rUVBCZp5u3LiRLgTpQtnf358dA5YyfFZWVmpq6pYtW7jrCk3apS6x09KD9LWXRGwAJnFxcXR9rzJQjSZ7G7BBXcv1N6/Kmvvjoq+r9P1jWj4bNu/x04SOJbq+Zx7fuKVtaHEqdrYPOX0c+gZgboLSMsTRDc7w5pra9iMDUwY2NlZtcqzdy706WFsImBmV6BNfsGABd3JmbbdFFIqQkJAHhwo307QwnQHSIu1H/q2Y7axRXV0dFBREJxM6k/j4+LBJkvaBzpB0UuKOIU+nIE3TUNPZg50Oik5Hek1lTF/2SZMmsd1M6FxKZ1SV0+xAl6azytkGzW7WwcHBxcWFNj5s2DD61+CuAQAALYcm0ADwaOTn59Nl5fPPP+/o6Pj2229TRMzJyTFgyBlXJ9ULqSMX73CfUvbQNxtw563RMo3QqpmduRegtPNLlizp1atXhw4dBgwYQH+aiYnJmDFjVNKv2NQ4/WN7LanGqH6uEQvuILGVlZW0HV0Kh65EKQCwTyd6mgv0Oc1T+vWJuq4y7w7SL4s7SlDhdYWWAcYmDmq6aUIHgF7TZRUXF3MH133DQ+NkS/kSBe++PcsZmLctdMw2mcpYbtrVDyz/mgX3E4yLi2t2Lcq9s2fP5nYApu1omSvLqKEqlc4GKiPhMd9iGxubLl260JmE/qXH9Ao3Z9KZZ90cW02bPXSh6azl7++vb+uAgIAALWdUJrrzTjun/ag+cuRIbGzs66+/bmFhMWrUKMr5BvQOAABAAAaAJ09ubi5d/bz44ovx8fGFhYUt3NoLDqr1qJd+f6D+R8fGz1xubm5s3Uvu5btarpLpGjQprIvKtaBCoaAwz/unUVw///lz3ImUeDnYmLDjbDXGrcJCuhQ+efKklrXoMn348OHsNaXQpN3iKVa6/9XK+0b+y0tV0u+wYcOQflncXpRUXCqtxLmc7duz/STVawW1mzdvHvshUkBSv8XD+vGnat59e5ZNmjSJNwMvTS77JvO27ttZMLkT93sdFRU1c+ZMLYGttLR0/PjxKne76FvMO0IVF50NTsc78s7lK5VK6Uyi0rub9iohxJbOPLxdixkFxYqWnAC5YwGqn1GZU18PO8ObENI3Iisri74Ujo6OS5YsQQwGAARgAHia0XUkBTnt453S1dUrzh3oZ+xA8/d9OjI/U4dbMC/SD/fC1MlWNQCzQ780LmBQzRg7dc31smZyy/QRHS9v7j5nrKWW61Em0ybO7/LTBifePns8BTXVWiVXFxcXDxkyZMKECfv37+c28pTL5SkpKVSqQUFB3OGy/jqpk/rsUFqEJ0p/yHmgqsfd3f3gwYNIv5qyxO7T2i7cPwuyYavf6SNTGQBcE8oD3EHOP52hsaN4taLuwLkq9iBHDTA3A2/btk399dAN0h8v6jqeHH13PnjjgZtQSUlJ3bt3X7FihcqA25RRFy9e/Pzzz6sMzkff3yX+Ot2BonNCboITnR+0p2U6nOg881tS/dlG+wa550ADDgyxWMxtNaNyRlU/8dL+M2fmwa6m7Bmbfga+YEovavmj6NxF5dm7d29dGlEDALSWdnV1dSgFAHgIKLPNnj1bpYaEvbB77WWz114S9e0hfMFRqGNElEhrr5fVvuDQXqUB4bDF107lN1Vjnj9/3s3NTd+9pajJVLfS1dvlzT10WUVedf9Q7p3tRytox/6QK+lfpuPcyP5mo93MtLd55vX9mapJn5Ro+q2rqytFU5lMxjv/DV16HlvpoD2Tc315QE7xQOUWABWdnZ0dDl1WZWVlly5d2LsMdlaC37f21NLIfNb6m9xaRz8/v02bNmlqkE9hICQkhDux6nujOlIo0uXwCA0N/fzzz/EBccXFxalPUUbnitPxjjqeYRS1dSP/Vsw9mTRtx9qa6eqfn5+vaZD2tEh79RnamnX8UvUPOXeyGoYA+E/hXTr/dLYU0L9vDbUY/YqZpblO9RbPB/9edKNxHISbN2/a2trquxsU9dl2+xRrj610VFmAaf7wf05C9TECeW/W/FeiyLtyl9ai45bOjSoLMCPwq9Q8AwAgAAPAE4yuEd98802VGhKjhqqDkDcsp7/eUccLO12Mi77Orcnct2+fvkMQkV69ejHB0sVR+POXj6xubfXO8ojNZfquRZfLp+Ofo3im4/KHLtyhQuNO+EnXo6dPn0arWnUTJkzgTnKzJbzrO94WWq77vSOKuSOKUfoNDw8PDAxkR0ozaphMlXJvfHw8O8KWLrcwfD6+zo6UdubMGXb6LmC9/fbbqamp6uccysAqd800kcqVg8KvsWFSd7GBNn/zt3pUf7jb/KsX/+y78f/snQlYE+f2/4FAIBAIiyAIhuVi4YfiUlwuLsW6lYpXi9Ja9aJYqVYvLsUNLhb+WClUK9VKVahUlKsWsVKtCxVrpVKpC3VBqSgFRVA0AgYCgUDgf2Bw8jKZJJMQUOv7eXx8kiGzz3vmfN/3vOfcvHlT3STMUqnU2NiYDDN5y8v4eHQfLR7e77cadp4QHjhbi9ocNpu9a9cuNP8CBoPBdBM4BBqDwfSQJyqvfj9+x/zK1/xlU821qH4J+Yd+VT5vlpaKigpy9MOp9/PMlr9qhkXyChvmA7k67cM1aqlfcO5nxlWgniiwd+9erH5pWb16daceisPKUitx2LpHo+xAypJLhEJhVFSUi4uLg4PD0HbgA3xdt24dRf3CikruO8gbUv2OGzcOq19adu/eLX9lih42BX7xiOEWrHmsC1sc1ArfgLuWtMzmOapfig1Ek3Ix5OLFi+gkC5XTmNXln+5GKaG9ryTw0XrCsMe5c+fiqsIYDAYLYAwG83dg06ZN6KCZTvv8uqwY+03BvZiEz6nL666dCv9Qds2EQ4cOkSmLNKijq13mTTDL+cIBFVGK4BrpfTLLMusze+bqF3Tv7M8fCes6yd+wsDCiogxGHqKOC/n1xl3JjxfqlCuoM3H28qPE5eXlee3AB8qf3hvDhVVgRSWbRXMaR0RE4PtC3wHRHlgrHwD8U179F98zTQptacrK3NAnao4lk7zHxLj9B5PMnu+Jo8XPNDCA6Cx0eYuqLTz47MxP+1DKU4EGVitlOgaDwWgADoHGYDDdy8WLF8eMGYOOJ0weZpISaqMoBLGiWgqK4rcCcUGppEHSCtqstwULBDMI0Xe8TQYxkKOlguZ+C+6iQ5rp6enMFR0cqru7OzmxNnujwygPoxfhSsJl+fZUzekr9fLVd5x7G7z3BnfpVHPm0pcgMrWSUh4GBN7Zs2fVrZvySpGTkwOPNPnV1c7g+g6+ylF6uHFrd1deU5xUXKe9/Oxn86xUJgn/raDBZ00Z8dnX1/fkyZP4pighMzPz7bffpiyE+5XzhYN8FXElCITSbUefHvxVhJYZJ7c2YYjxv8eZvjeG+yKcMhjPgUtkMlKtCPmqqioXFxehUEh8Zenp3El2YjIIfOOuJCNX9EdRY3llWxIELkfPiK0LKnfYa0ZgupUk5DtxqS4o/jFZuBibIAwGgwUwBoN5iZFKpSAm0YJAq2ZYxM23ov3x77ca/ptS+esNZWlaQemFz7SYN8FMeXlbdHpk21rOzuACMswEEx4eHhcXR3zumQnA4PndfdRc8qipqrYFHE1rHmuAE1uRoBI1tNwua8p7VoDH3orFPG0YhV+uiX0/KUd7CiwtLa9cuYLzCatkyZIlO3bsIL/GzLNay6ziFJniCJQwceXhSQbdyzxTGqw1fEXHDE8ulwv3y9XVFd8R5axZs2bTpk2UhdC6L2xxULeerU57EPXtMkn5s/zwXq6GrzkorIsL9wtulqA9Kx7PRA+aqlNvfYYzkLsCOg3Yy8vr3LlzDNO5z5kzB83EBsI+81MVE4C/PVUTm1atfKb0KA+jz4J6KepMhIszdk0ZmRxr48aNlLkGGAwGgwUwBoN5OUhKSlq0aBH5ddlU8/iFNGVdKqqlixMeKw8lRfHgsxOWWCtRC5duN3iHlqFLRo8effLkSRAMyrecnJwcHBxMft2/1rb7hnTEktY9p2t+yK1DtToBOMoTBht/MMlM5WBgV1T30GX3KelYjxw5MnXqVPzcqkQkEvXv35+M1QTxA1IKBFUP7PqztOrI1I68aFu2bFm+fDm+HSqRSCRjxoyRr7Uzb4JZ8gqbbtrpT3n1bSEbV+spUwwIVfmvESbQwLtjDggBJYd8QEDAvn375MsjU1i/fn1UVBS6JDde2fyL3woawHQXlEoYHtXkYSZJy2xoA1VAP49ZVQbvAp32nrg7d+6QxdgxGAwGC2AMBvNyIBaL+/XrR05xBC8q5wsH+ZHba8WN4KjJF8ZQDltfFzSwkrl2sz+vOHiuU5lWT0/P9PR0Nzc3RS4yeH7k2C9xwOD8ddPF+d+ZWpAxKs8ajuHLhb3QGX3aImS7YOcJIbokKCho9+7d+LllSH5+PmgqMlJ0kIshPC1qpSvTgEu3G0avKiOGjgMDA/fu3YtvBEOKior69++PzsUgOBNnr0GJMuX8UdS4bKfg91sNyn9mb6W/PtASRHg3nTKlIJyPjw9oYLLCOQWRSLR06VJKmbr3xnD3r1VYCG3P6ZrFCQJJs3puJN9aPy3cllZU/3JNPDGi430RFhYWGxuLn1sMBoMFMAaDeZnYunXrihUriM+ge69v58sPkYFDPy6snDKpdWI7oFTBVwOBAZ5rVjuk2CBRUmukqratfgllth6LxVqwYMHs2bPRPEYg0TMyMjZt2oQmX7Hmsc594aBZaLFywF8ErxF8R4a/h0sXv9D6P1N4WjwGdBJphy9ub3/9+nU85KIWR48enT59OpkvTUl4v1YQNbQMXXqfeKThAT516pTKAT0MCrTxNWvWUBYynMLNnJ0nhKFJT5jLQhCZyR/37o6h4PLK5qHL7guEUnIJh8NZvHgxGEC0NHpJSUlaWhpcHDQPuY6qelGKKrTBk+nr6wvWm8/ng6guLCzMzs7OzMxENw4nm7nBnjYcmiydzeVy7927hy0SBoPBAhiDwbxMuLu7g/dDfP73ONOU0N7y/tmIFfeJmDcC8Mw2bNiAlkiVef8iUVxcHIhq+IAuPxRh9463Ce0BFJRKxq4tJ3OrUCBcQFC/FRUVlD+BN3w8us+bgzhavybgFoPgR4eGPD09/f39hw8fbmvbNtJC+IugrChH9fE75puCe2nlGNBJpCQ4+LnrvTxAVox9dzw2BAu2PCb6TVxdXc+fP89wTjtG9uRLpSNHjpQPhNZizV75rHJsNhsE4cSJE6GNs1gsiUQCB5CVlQWakOw6+ae7UdZn9t2hgcHUTPxvuXzaPDgqsDyE+qXoXgLQvWc/t/fg0/ew/HihLiDmIaV2Gtix2NhY2hAbMNorV65MSkoil7TXl+orn1urVNDs/uE9ovsAR/hjMBgsgDEYzMsEOHkjRowgv9LGGXqHll263SEFORzO3r17VeZqzs/PnzJlCjpUC17jla/5ioZqix42TYl8IJ+1VQm2FqyMT+yYlB3SgKD4R/87U0t8BhmzceNG8BrlfyYWi0FZrV+/Hj6QC+MX9lo21bzrx/B5enXEnk5DN7Nnz963bx9+aDUDnTYJbv35eAfn3toPHNh5QhiyXUA8Nj///DNOVKYZBQUFQ4YMoQRCs/V1r+/gdz3cA5o2NHB0CRg0aOO0PXpwJGvWrCHL3ioPNu4KYGMDYirKK9WYYwKX4tj6PkqM6ogV99GJzSCnExMTg4KClG8WNH9wcDA5KeZ1V8Pc+L7yk2L8P31I5IMAiX79+nX80GIwGK2D6wBjMJhuAe3st7fSH+VBVb8HztaS6hf8p2PHjjGpVAQu0YULF9BpbGJJa2jSEyWe3IUtfZmX5fzXCJPz8X27Sf3uOV1Dql8fHx84EVr1S3QHhIWFnT17lhgWJgj7tlItJU8L+MGxnUeouFwu+Oj4idUMkFJwj3i8jgB1gVC6+1SN1vcCD/nm75+S/SaUIAgMczw8PEJDQ6k3sVmZDWEItM2FXz0mv7JYrG3btqWnp9OqX+JIwOhBMye+Hjwn+vqYsDtOGawZ2EBFYTLygLU8H69s9sfqXU9Q9QtnCqepUv3qtJfsAkFLJi3/o6jx62NP5X9G5h3Mz8+XH67HYDCYroNHgDEYjPaRSqU2NjZkZN2MUdy0cFuKxzlwcSkp5zZv3izvlSrh6tWrI0aMQIdxlKcq1WmvUfnpgaoTl+rkowF12ufZThhi/N+Zlt1X8lfU0NJ/USkxDgMy/ty5c6RqUkJeXt6YMWPIcWDwYg9F2HXlMORzX8XGxpJe+AsLuMLy6YsILC0tFWmM7iYnJyc4OJiM8wc+9DXbEdItWYVLBc3jw8qJSjMgORYvXrxx40aGhW20rvnhdij6K5/Pf8Fjs0Uikbu7OzkOSdLF8HVy3FLdZrVixYqtW7fqtOcSL97t2H0Vki7dbvh/+6pOX6mXttD8lcPWnTzM5JNZlgOclE0sv1bc6LXsProkMjIyOjqa+WFAexk6dCjRiWNrwbqT7ESJ/QYj6TjvLvEZp8LCYDBYAGMwmJeD3NzckSNHkl/lq6SiJToGDx58+fJl8OnV2gWlECvDciagfsH/KyiV3H1WsrKPlb4Hnz1hsDHPpHsjYr46+pQYZYIzvXnzpqJk1PIkJCQsXbqU/HpxS9/XXQ01OwY48SEhpaj76+rqCgfzfHMpgbwvKCgATVXYDhnffvXqVXKSJENACYMeBgEGMgzEoYeHBzHXkViu3cOGxw/uC3qEs8aapq7q3X0XCjTwmFVlZCwrNJxjx44pSuqrMXAvQByWlJQQ+efgBOFGEMvRgHwmwLERIQzwzMPRwl2A+wJPPpqB6bmwf//+OXPmUBZCs4LGpdkGb9yVDA6Rzcvw8fE5e/Ysw3XhCoMgJC6yFmcjK0JY13L6apsNfPDsQXLqbdBmA4cYM5mEvDjh8TeZNV00IOvWrYuJiem4F3Sl5mxmlRC5G3AUNAaDwQIYg8G8HFCyrcq7OIFfPDpwtiMYOD09nUnwMwWBQGBnZ0fKD0tT1sN9zqwXYFZHyaOm01fEH/pSg67BPwYvGT4sXLgwMTGR+QYlEom7uzsIEuLrf6bwtn6k4QibfGkoUFB+fn49fIlAX+W2Q4hedEZ390HoYfDXQZWBBgM9Br61xiOooH6XLFmCLpk8zORQhK3yZMJE/8sPuXX5dxvhYSAy/cBDO8jF0NPJ8B1vE5UiBHTLmNVlZAAqnAIILY21PehbkLXwP9H1APcFPvfMM+DZDihhb29vIjtUDz+EI0aMkA+vVZJRTzkReyo/T5fNLLhy5Qo8YMxXP3r06LRp0+CDmwP75k7q7G4QnBOGcLpjYrkG2M0pQdNK79q1a8GCBepuRCQS2djYEP0ptJOf0fQQlZWVOBc0BoPBAhiDwbzoTJ8+PSMjg/x6PLrPW17G6A/6LbhHBHOCAgH/RjMdMmnSpKysLPJrV4ZGu8614kYQNhm5IhA28iOBFdVSh8AOBXvu3LnRo0ertfHw8HCyQLEHn319uyYJkOSHf9Uap+oiuc8A1dEzipcJzs7OhBIDbQxKjGEoNaX6EaFbzm92UBJEIGpo2fz90y8znsIHJVvmGuktm8Zb864FfFD0m5/y6qdGPyDvIxw23EQmQ3ASiYTodACuXr0K/6s7ottNgPr1bgeUMPyv9TFtWs6cOTN+/HjKwkEuhnlfaTII7LVMllZdg0FLdM5I8W4nSm5kortwgBPb35sL+hwO8nndKbAhA5eUojfu8ePHmqnT999/Py0tTac9b9zDfdR2NzX64YlLHfHkp06dmjhxIn6rYjAYLaKPLwEGg9E6eXl5ndx6jh5FDJQ8i0AGl1fjUThYFxXA4Jz1vACGE9mVWQPuaalAlmT1zYEceXnccSm4XHDx1d2Lr68vKYALyyRwAZUIJEVsPFRNmfu3YcOGbr04FRUVx48fB7kIYuPFzNtU0g4cIfHV1tYWVWK0qhJ+P3fuXFT9gu49EmWnRP0ePCdavlOAjpsp0cmfpVXvPFET/2Gvf48zpf3NW17GMfOsyBKsoGnDw8M3b95M++PS0lKi3yEnJ4fSKl8c4GLmtNPRm+Dm5u/vD5pn3Lhx3bdT2DjsAjUgRDsF3TV5mHqDwNCs/iyVTVDXQK2BkoS1CEEIx0ARwBMGc8DC3LgruXG36tMDVfDXWWNNg33Nen5M+Ma9TvPwQeprPDYL7Ys4X2gXVbVSJTOf4enFAhiDwWABjMFgXmhA6lCG+CiVeNHCv12p5kJmE3222eYeO0dJc+sPuXXfZAp/uUYzhjZYboiGnLcJ56tBtCd6puBtwwV0tVNPAMMqB38VUUS1ugPRzLs/CN3bRcXF1dN1a9f5gzn6rGdxwZ4cFhkjnC+WkhnNxC2tBQ1tz5VQ2lrU2KKxYs9oh/TRCeBCkem4Qf0KhZ2yiIFYVZQyF25WaJJA3ey+0F6C4h/9fqth60fWtFH9q2ZY/PRHPfnsxcfH+/n5kXIxF0E+1ZNmcPR0PdrvRftNkT3A9gZ6tgYd96O8qaWiqeN+VDS1wFdxiw5xU9SisLAwrh0QV6B8AgIC4NS6Iwg2NjaWIoCBL75/qq4AhtZNRLMTaJaSjUwKgHaldTzzTp3sCfzg8/Rq+PfmIM6Hvrx3vE2UB95rEUonTlesN7rug0qqABZLZE24x8LyMRgMFsAYDAajIfL+ClozA2holDmLWpz7J23pibMrKJXsPlWz5+daiqpHkU+jSvrHmg13U64SegEZsv3YU9RH12nP3ardXo8zZ86A6AXpCzJS3dWt9XX5bD0vY30QVPABVK6roR6PpblbXyppETS3XhU3VzW36eHCBulVsRS0sVobITRkR6fG4MG+vr4SiYQcqCQA+TFvgsIiW4sTHn+raVWknSeEooaWlFD6rFrJK3oPCSklW1ZwcPDq1atBzsFdoOhztXtbDPUGc/RB1sJdsDXQgzsC0hcEsMYbhItf3gR3QZovhg8tcGvy6hmp4qqqqrR2dJ4N2Pr7+zPPHqcSLy8v+UHgX2+IL91uUKsQGqVlaWbTyHADkbhFpT0h+OWaGP6BdJw33nT+JDMPfrensqMcW1esNxpeQbmAlFcGFsAYDAYLYAwG82KRl5cHkqCgoODq1aulpaW04kdQ08nfNeHInOmujFBR9sU26N5hkJ/y6r84XE075IvCNdKTH5AhMxtpdr6UtdALyASxpBVN3ErICQ0isWl0ZmlpRkZGZmYm6C5FZYpofF/dtoFckLuDOSz4MNiYxdXT8r0DFQ1ywMu4k4MOShgk8dX6NjEMGqyiSY0uk6vtyN9rJQnJvvzhKa36BS0NQs7Hx4fL5RJ9B9nZ2XAZ5bf/vzO1AxzZq2bQpAXmW+vHzLMK2S4gvpaUlFCScjGn/V6wQPTCjfDqhnvhZsRyM9IZZ6pPuRegh+F2wP/wT+Wg/Zl2wsPD+Xw+XD1fX1/Qrl3vPouIiJAfBP76mDAlVA0BTMlbpkEHELqWfDAw2BN40hTNHq+qlcKTBv/eHMRZNd2Ckm1Bu1Di/LtivQUCAfnZSC7x2xNkqDk3N1dXt+0Hnp6eRBZxIi6jZ+aKYzAYLIAxGAymXVCJxaB5UlNT4X8meXTQCXKAvZU+S69jwBatoaouZGJkcrPdcbKS5lbQIVt+eFpQykjgWfNonHJnWwPSza2qqlI3nhO9SnDp1D1TOH5K7OLq1au7ck2EQmFaWho8AJThUCVytE3oEnKXw0JjaHsSV0M9V0N2gPmzq9ogzaxpzhY1ZYvaBoo12ODH/uaK7sVvBQ1h3z6hSkE3ty1btoB4oywHMRwZGXn8+PGVK1dSWkTEnkrv/+PQlqf+0Je3JeMpWUxbXVHqZ2bgY6o/2kTfsqcCaOXuhZ6/eUe7ELW0tunh9r6Jtn/1zZJWhX0uW9uBRjR79uzAwMDhw4drfBhw5UFKkeP8BAd/FW1a0Iu2IdNia6EPGpgsMF5QUKDBkZDdH5QJwKRVUZ4+TefZgLAHn73iHfN/jzPtjrhoytNOVMnSrBsCvUp8m06bhTOVjwPXaS8GDkAz6ViLz4cHYObMmWol3MZgMBgdnAUag8GoRXl5eUxMDCgftXIaDXvNKDfeAV0ycEkpqSevX7/u6emp7pGA4+Xo6IgOQVzfztduECBI328yazamV5MzeBmJPWv94t1OlIVVtVK7OSWE5k9MTFy4cKFaR4Jm1dagWilaUwTw8PC4efOmZtcEvM+UlBT4X2XHx3OXWGqRVy89KpTsr5Iwnz9sacoq3u2oKBvZ6FVlv99qQJf4+/vv3buXGPVVBDSruXPnohnUaZsPyfe/iWbGMh1vZOvq+JoZzLRgjzPVtzXQe8HvSGGDNKu2+Uyt6u4JNze3oKAgUMKaDQnS1gSOX9hr2VRzNYT0mrLfCjpuN9zihw8fKr/RFCoqKhwcHIjMao8POMsPArvMv0urCZUo1TXvWnzoa6ZdGQzHAEeCLtEgpz1B//79CQ3s3NvgTrIj+idoONB81OjNcXNbvXo1PAM9X0wLg8G8pOjhS4DBYBi6aEuXLu3Xr9+OHTvUzeh7426juPOAzhsDZFNhYYMaHA+IBFT9guzUovqFo/36mLDfgnvLdwqUq18OhwOe9+zZsxGt20IrlkZ5dJzypk2bmEcL67QP/5JpigE/NTP0FJZJUPULhISEqHtB8vPzV65caWdnN2XKlEOHDilSv3y2XpAV+ztnk4eevFseZpsdOFN5Bi+++gW8jFnRdpw7/XlX/s8swtYITkTlKkun8hSpX9ClFPU7ceLE9PR0laIIfgA/o+S8hdsHG6T9/YxRXDcHFY89S1fHj2ew18nk8UDzI//gzrZkv/jql+hACbE2POzCrRxoftndLLYPB9Q77VRkaCDh4eEgICdNmgRqVl3rFBAQYG1NjWPfc7pWrY2gebPgALZu3arW6vHx8YT6HfaaEW0+ZNKqsNnszZs3e3h4KN8gWC2wXWDBwI6JJVob5wAzSxmg1sx6Z2VlkSPAE4ZQ0yJk56tXnQsegODgYHd395SUFDQ9OwaDwWABjMFgNAfcSnAvEhISNCscCh7YL9fq0SXvvSFTAsnJyeqmOQEBCS4vRQlo62QPnK3tv0i19PX09Ny2bVtZWdnevXunTp0qc38bWmjzY33o25EqCU42JiaG+ZkuWrSI9OrY+rpzJ5iqdTq7s2opEgsUO8N1BQIBuOZDhgwZOHAgfKCd3Aj6NsCcncg3Lh7AuzeAt9vRZKbFyyGxaBnMYW3ow4ETueBmurq3kb2CE2HptUUgK9rI1z92SkNla2sLspbh8BT8DH5MGcykbBAl2FdhCq5xpvpwXx57mh/7BzfQkt2VpGLPvXsizNbopCu3dpD5z/1MI+2MvE30aWXVnDlz7Ozs5s+ff+bMGYYbB0kZFBREWXituPGPokbmR0gJOY6Li2Nu0y5evEgK5g8mmdGpXykZ/+zq6hoaGnrz5s3z58/DYStPqkfIYLBmYNO0dS8o1bnS0tLk564rB6zZmjVrlJhucixdLeCCw30fOXJkV6bVYDCYVwQcAo3BYFQLsJSUFEU/4LB1B7kYejqxX3c1GuzCBi9wkAujYrxojCiIyQsXLjDPkAyHlJSUhKqRW984dr0qJni9y3YKVLpfIHeXL1+OFikFFxBUIvn1eHQf+VQ00had4SvukwWBDx8+7O/vr/KQgoODk5OTya//mcJTknWJxtdsaQueRJX8ggULdu3apXLFzMxMuMJHjx5VNKLC1dP14xnMtmT7mRm8tMKKEceFTfGPG87UduoNGeVhlL2RPiy5olrqENhpdvr27dsXL16s1k537NhBSWp1b48T7Xxj+ahUELoLexmGWBsyGcd+eSlvatlfJTn0tOliHX1HFZ/PX9iO/ACvvHZyd3enPOrLpprHL+zF/HhCtgt2npD1U7i5uZ07d07lrktLS0GzEcEscH/vJDvKBy3/lFfvF/WAND5HjhyRaeOqKminoJ9VZt6CJ/arj6wZGmdlByxodv/wHpq3GTT55cuXeTwewy2A+t20aRPx2YPPvpLAZzF4TsWS1j9LJQKh9GpxI1jRG/ckipIyEGEU8jPtMRgMBgtgDAbDwOcQi6dNmyafJRUAR2rGKO57b3AVVUBVCehMnzWyiV4TJ04ETchk4hzqPxF8NJmXsMS6K2cKoiUytVJ5xRo4tqCgIJC+lPrDOu1Bj+bm5qQDvfZdi5h5VvJb+OWa2PeTcrJc04YNGyIiIhTtTigUzpkzh8z4otMeR30riU8bIcnwIgMXLlxQkjRIIBCkpKSA+qIkGJP1d+jp+prpB1oawv8cPd1Xpy1setSwplwW/hA1x/KTWfSZzA6eE83+XKZGLC0tHz58iBZ9YdjxZGdnB/KGXLJ/re17Y+hbR/+PSgvLZGKgdrA591W6NaWSllRQwtWSq2KazhoWi+Xv77948WK0x0qeSZMmUQwdyNHi3U4sxn0IVbVSuBFotjlQ4GDTvLy8FK2SnZ39/vvvk9qVtuNMpz0R2ufp1cTnsLCw2NhYyg/A8uzfvz8hIeHixYvKD/KDSWbrA61sLbo0V5Yi9YHRo0eDLGeS2y8mJmbdunXk17RwW42Dd0CEg0X9/jcR/KNU2oObvmvXLvmBfQwGgyHAIdAYDIYecKreffddefU7eZjJxS19877q+9+ZFhqrX532EQnUoYcdjRw5Unk0HXiK06dPp6hf8FPXB1pqfBjgRX35w9P+H91Ton7Bkd28eXNZWdm2bdvk1S+hjdFZeQd/FdEWJX5zEAe8T/IrOIL9+/cHz5VSuLW0tBTcREdHR1T9giOeuqq3WupXpz2cG/3q7OysSP2CLw5628HBYc2aNfLql6WrM5Vn8J2zyeOBvMMuXH9zg1dK/eq0j3ijX71cFY6k3bjbKXR24sSJ6qpfnfa4XMpMYMpmUV5HDobH0uW+YreGz9aLsDW68n9md/rzou04roZ6FDt26NCh8ePH9+vXLz4+Hu1TQJGfF1Be2UyZyK0caJtHo+zQ8VtoyEOHDg0ODqZkmSaaG1jXsWPHkuo3ao4lrfoFS/J9jmxWM62cBr0Hx3/hwoVz587NnDlTyUGClQNbBxZP0qz54AfYW0q4TU5OzogRI5TnhIcrDxYGVb8gfbsydQUuNVyxpGU2D/c5JyyxRlU93HS47EQFaQwGg8ECGIPBMAU8FVSAAW4O7OyNDuDkve5qqJVdJH/cGw3Jy8/PHzJkyPvvvw/7paSJAg9y5cqVLi4ulAS5HLYuHI+6spDkxwt1AxeXrt71hDKAQDJ69Oj09PR79+6FhoYqj/FDhWXJoybYMu3P1r5rgWaXLSgoAKfQysoKHOVJkybB/+7u7iB94eKjqhhcveQVvTWo8HniUqfDkHeOwSvdunUr6HDwxUGKy2fnsjXQi7QzKhvAO/IP7kwL9qsmrkisO1eZVlKJipKt183NTbM9UlZUkgQYPRhLlu4ra7JA+sKzCjL4536mZIElkqKiIiKR29y5c0F/Uv7q5+cnPwWD0nxUMuw1o5SVvSkxzMnJySNHjoT9km3cxsYGmhvIcvI3H0wyUxRQAJYErXSlvOYT2KvvvvsO7NXq1asV2SuwdWDxwO4pslFMpH7GJ3aUDHBweceMGTNt2rSjR49SUkXk5eWFh4eD9QYLQy4c4MRO/thGK/cdLvhHk3l3kp3WB1qRI/aggefPn69ZSSoMBvO3B4dAYzAYGnJycsCbQZfMGMUF3w4Ep3Z3VF7ZPGZVGa1z7+npSQydgTCmTZsMfs/+tbbveJtosF/QqCHbBT/l1StxJWNjY5lX+EhJSQF/i/yqfG7b18eE4IMyHISxtWDBaaJ5sxly465kcEgpuuTy5cvECBJcT7KgkaJZvj5c/cXWhgHm7FdYUsnIFjWPvS0bTr+TrHDO+czYCjRpswZVr0jhFBwcjDbAtHBb2l9+nl4dsaeS+DyYw7ryf2b4fum0TxLeIWhMetIooGtofD6fKJ5ExnRMmTKF0uXnamdw6xtHdfd76XaD/6cPK6oZpSMGE7EpWGHJJWmLzpAQWcU4OGYQtwwPQygUxsfHb926lRJggvKWl3HCEmvNsiecuFQHj7qiFNMeHh5EhwJIUPnUiXxr/Z/j7LuetUGeX2+IA2IqyDSEgwcPBqOHyyNhMBgKeAQYg8HQsHTpUvTrv0aYgAZjqH5Bd/3vTO03mTWRqZXwP4gBdASDgr2V/uWv+tKqO9C9ee3Qql+QhWfi7DVTvwfO1g75z31F6hck4qlTp9Stbzlu3DjUzQKf9ZtMhX7nf6bw4KzhqirfJih8+OX17XwN1K9O22TUWorHD6eWnZ29aNEiGxub6dOn0+a44ujpgu696WF29jXTmRZY/T7TQp0Da6trFZYLZnceK1ar5BUKRTZQNtvpYESyg3Ezwr7+M9tioLehD6fM03yfk8lwuazRpaWl69ev79ev38iRIxMSEqqqqtBc7gRguMCaqbvfYa8ZQZv9+B1zlTV4QX9e3NJXScFhsCFoqicmafNIeDxedHR0cXHx6tWrFeUXBBsIllCzHNGTh5mABVY0nRh0L2G95dXvKA+j8/F9lahfuOzw1iDfIPA2IXMHqgRMJRqIfvXqVTRdIgaDwRDgEWAMBkNl//79c+bMkbn+dgaXt/VVVPKU5NLthp0nak5cqkPTwMjUl7X+jFHcYF8z2rKlkubW2LTqLzOektU+lAOb2hTci1KRkgnCupbFCY8PnqOvFOrp6blhwwZ5P5gh48ePR4uv8Ez0wA9WEisL/FHU+EOu6Pvf6tAkRoQbB87xv8eZKl9dOT5rytCM1s7OziB3we9XqNx0dRb0MoywVVj75xXH9OpTUUvHG/NQhJ2izpew3ZVffF9Nfg0NDd28ebMGu1u5cmV8fDz5ddUMi7j5VrS/nP15BflIw+0D1YdvljzHhU3rHohpE2XptE+jHT58uPxk3fiFvZQIVOVUVEsPZNeCyDx9pVNfG2i/WWO573hzlc8lKa9sHrikFJ2dcf78eW9vbw2ORCAQgNoHKaioO+a9MdwdITZgstTdcqmgOezbJ4osKgUOW/djf/N1syxpuwZA9+4+VXPwV1HJI5oOU2seCyT3h75m/3Q3UrmjnSeEIdsFxGdbW9s7d+4wSa+IwWCwAMZgMK8ooJH69euHpkHK3ugwykOZzwHiLWJP5Q+5qmeUEdVTwQGiHTcAfzE2rQp8KVoJrdM+IjphiPEnsyyGvWakwan9ekO84MvHtN6Vm5tbREQE8wK5tGRlZU2aNAldAkd7PLoPw0Sy4O8+qpb+w85AAzdUHrGk1TzgL2kL098HWbEj7TjObCx9FTLmdm2OqFmlHP32VM3Crx6jvSrXr1/XYHcDBw7Mz88nvyYts6EtEgu4zL9LTiL4zrmtDjO+WYpIq5ZEPWwobJAy/D2IrqNRdl3fL+jYvx429eKxGHbbQcv1i3qAKmcfH5+zZ8925RiIQe+UlBTaWQ8gy5M/ttEs2OTS7YbP06tB6iuKiAb5OmMUV5HlB4Mfva/qm0whE3v1jrfJ+kArD76Kh3xq9ENyCndsbGxYWBh++DEYDBbAGAyGnjNnzowfP578Omusaeqq3kp+D3p1wZePUL/H2tqaz+frtCdtJupbUgAf6FCEnZKOfFCqOTcb7guawDES1re4tmlCFvx+whCOyoFoRd5k9L62UiLyDhYcamRkZFBQkFbmic2fP59SM1lJvZxuBZw/cAGZ/DLAnB3dx8gDh86qIvyBOK6igVQLt75xpO3aKHrY5P5hp4mat27dUjcVVmFhobu7O7rk5k4+bfTE77caRq+SVbp6PNDcWh+HrSu1Bq06KVWN6x82lEpU6y0wOJUHXVg93i/06YEq0ITkVw6Hc/nyZTTVvMYUFRWBDE5NTZX/E5zm2nctouZYaXa+ooaW01fE8EAK66TQCnjGeqB7+1jp+3hylOhqJVOm4ayJUxYKhXDYsuVs3R0hNv8eZ6rsNB82DVxcSuRZcHV1vXPnDn7yMRgMFsAYDIaeJUuW7Nixg/SHinc7KYnCjUyt/CytmlSSy5cvDwgIINQvAWjgo0ePJiQkoGNZOu1juUnLVHgw2gI8ocBNj8DNoupwW1uQvgsWLNCgSo0ixGLxmDFj8vLyUJ8ydbXCCq7dB1o7VBG+ZgYb+nC8jLH0ZURWTdOkIlmoZ+anfSYMoc/LPXBJKWXq5uHDh9Xa17vvvotmCfbgs69v59P+csGWx3tOd1Tw8uSwruMMWMyQtOokPWmMqWioaFIhg3PjHTQLOdGYg+dEgZsq0N667777Tnl9I3UBgwwyGH3GSOBkU1f37kqJO+YcOFu78KvHlHFjHo9HvEo8PT3JhaCBs7Ky4FVCZvD+70wLtKqcPKt3Pfnyh6fE5+vXr6Nbw2Awrzg42g2DwXQCncX6rxEmStTvzhNCQv2yWKzY2Ng7d+6Ehoai6pcQmQsXLgTnIzExEU3EImluBb/nl2vi7j4d0AZDl96nqF9QvGFhYcXFxYsXL9ai+gU2bdpEKWUMXmzQ5kc9cKYUsvOV7dHbRP+8m+lJVy5Wv8zxMTWwRWZHf31MYZKzJVM6VaDJaIf5juDHFGVC2aBMFdS1HPxVlsFoKs8A3yaGsHV1QqwNi/ubbbTn8JSmestVpxpw1wFbARaDEqsCYrWwsFCLewE1mJ6efv78eXlZCNYSbCbZq9KtZ7pgC1X9wvsCLHN0dDTlwEAVgyQ+e/bsyZMn4bUCS+Dto6QNAov8ZK1GvqA9BoPBAhiDwWDa/enOkWaK5hzqtEcpL9/ZlmWEy+WCRwJ6UrmSBLfm3LlzhONCauDZGytoZ+RqBVFDS0DMQ3CwKIm1vL29r1y5AopdUWZUzRAIBJMmTYqKipKfXwdnGvDZwz+KGnvsPoL3rChvKvj6iXxjUL/eJvr4gVdXMi23lmUt+vFCHZpjDAUaDmUAbc6cOfIJlujlVm4umoJOpz0LnaKWuPFQNakfWO05zPBtUguOnu7q3kY3Pczk6waT9GTLhX2BrZAvkFZQUDB06FC0jq5WUGQMwWaC5QT7yTAroQaA5Qf7TznTbdu2JSYmWloqmzPi6+sLx0yUcwtNEsCbSNEvoeG8OajjvNCoHAwGg8ECGIPBdHKzSP3GYeu+OchYkbZc8OVjYoxi3759EydOZLJxcFmOHDmCeloCoRRNF6RFSgXNo1eVUfJy8Xg88K7Onz+vlal0KIWFheCeKhlksOSyQC/12H28cbeRNhvNVJ4B+PoLsUzSlMXWhlw92Wjhsp0C2rQ9bH3d9XM7BWeKxeKxY8eqrMgCP4CfUSrHRM1RmDX3y4yn5NdASzbOYaYZ9gZ6h1246S4mtNOnL93uOQF8/FId2Ap6qysSzZkzZ+XKldrdI4vFCgsLu3nzpp+fH+VPYD9HKyjS3nVCtgsoyQ6jo6NDQkKYrGtrawuvEnt7e2h9gZseKVHpb71uTL7a8HOOwWCwAMZgMDSgyZ9fdzVUVPj3m8waYuR28eLFahUNGj58OHg56JJfrokpNUK6zm8FDSND71MKeM6cOfPOnTsLFy7U+kW7ePHiyJEjacsL2VvpfzLL8tY3jneSHUHG9Nh9zKMbs/I3NzjyDy4ucdQVeCzd5Tay7oNrxY2Kqj2/N4b7oW+nYVuJRLJo0aIRI0ZkZGRQJC58hYXwJ/gBpVDNB5PMZo2lnyq/fKeAHEADWY6rH3WRAHP22ddM5cOhix5I0FpE3QqYC7AVYDHgA+30k/j4+ODgYNo0zl3B2dn52LFj6enp1tbW6HKwomBLFUU6aAzYfEoZ9tGjR0dGRqrRZ2Fvv3fvXp325Plf/6gwEHq4m5H8qw2DwWBwEiwMBiNj69atK1asID7Pm2CWvMJG/jfSlrayK+B2cLnce/fuKQ9Xkwf8e3d3d9QdmTDEOPPTPto6hT2naxYnCNDIOjjOxMTE2bNnd8cVy87OnjJlikhELYP5T3ej/860mDzM5Lncx5Dtgp0nOjmFnhzWeTdTdPQSoxmSVp2Bf9aQdXS4RnoXtjgoqm7tu+4BbYgmkd6WSA1dWFhYUFBAkcQEozyMsj6zpx3+/eL76rDdleTXLQ7GqDLHaMxRYdO0v6jN+UycvWb1gbrIiUt1n6VV/y43Cdnf3x/EqlYS11MQCARz587NzMxEF8ITuCPEGt4I2toLWqOIQLMSx2+//TYcqr2VfvFuJ9rM1VW1UptZHe+a5ubm7rhiGAzmZQQPBWAwGBlCoUw1WXLp7cOv+WJQv21OzNSp6qpfnfYEVJRyu79cq1dU+FddIvZULtjyGFW/w4cPv379ejep3/z8/GnTplHUL0hfcJdzvnB4XuoXQFMQ67TPDt3rZILVr1Zg6+rs4sumBogaWmZvfCQ/aZOQDUf/nx2tcAK5m5eXt78d+KBI/R6N6sOmD8ptiEyV1cgZbqIfYo3Vr5a0Gc9gtiVbeYPqMcCGgCUBe0IpGpeRkQEytTv2aG1tffLkyc2bN6M5HeDxBrsK1lUruwBR+lNeJ/ULVloD9QsQIdPwPlIURsQzkSle+W5KDAaDBTAGg8HooI44l0NvH05f7XA1AgICNNuLv78/+lXaotP1KGjYyOKEx5TCP0FBQWfPnnV2du6Oa1VVVQXqF+0y4BrpJSyxBof1uQwWofx5v5O/HmjJHszBQx9aYzRXP9RGJkiuFTeCPKD9JTwSmRv6rJphoW5hVVgl6zN7ngnNauDuB8TIsgdx9HR3OxqzcOeG9tjQhzr548/nJIAJwJ6AVdn6kTVaBX3//v3x8fHdtMfQ0NBTp06hOQsBsK5gY6VdDgb/Ka+eshG15tGgjBs3jkgqoSgVFrQ7shGhthqDwWABjMFgMM/cBSRCjDaLkg4yv3Tw4MGa7YWI/ES5VtIl/7Kt1FD8o28yO9Xt2LZt2+7du7Wb6hklODgYDeR+cxDnytd9P5rMY6qfa6V/FDX+fqsB/i96qM1U2LBlyoj6chsj/Gxrl1h7znAkjfaBs7VEUnR52Pq6cfOtriTw/zWCUUTA5GEm17fzYRXasV+4s35RD4gQDIJEvrGHEe7d0CbObL0gq04j6oXl2myh0N7Jtg+tleFa/5nCAwtDpjUGwsPDKUXXtIiPj8/ly5cpRh5sLFjaLmpgeWuvcYVeMO9E4b2LtxXOUu6x+dsYDOYlApfBwGAwMrhcLvm5opo++edfDzp8QQ3in0mvBXaEBqQVPdBcALeVU/q8Ak34DDJ+79693RT2THD8+HG0siv4pvELrZmM8l0rbjx4TnTwVxGl/hPXSG/CEM6MUdz33jBlda1n8nZnZ92Tw8LDv1qHrauT7mwy5FZN1bOR2K+PCXtb6P93pgXt7z347IxP7ODuw4OakSuiZGgDBjix/b2573ibDHJRGMwslrROjX6IrrvAyjDQko1vh9aZbclOeiLLJNf1EWAQjd//Bg2/9pfrYookc+5t8N4bXGj7r7uqiGOHX2Z+ah+aJCDq30okkqVLl547d66bLoK9vf3PP/88ZcoUtILXgbO14saW/WttaTtoGOl/OWuv8auEOMjCwsK7FfRvq4pqKe3bDYPBYAGMwWAwHfB4sgHMwjL6QQ+y5kRXMpFSUt0K6zXspAdJEBDzEE0oymaz09PTNY6pY+TLSqVkqjAANM/6QCuVa5UKmiP2VIL7qOiqgjSCf7EHq2FrIIQ0PrySik43bpwptvPdAp+tN9OCvUMgk0mRqZWWpnpKogBA3MI/Ih94YZmkrqFNPJsY6dLm0KI2mWZQvw8uISNdHD3dxXjqb/fgbaIPl1fc0vpMRzXD9ddY8v14oQ7avqKJxCWPmj5Pr4Z/s8aawrNBqSBNgaWns/Uja56J3mdpbdM9cnJyUlNTKVkVtAhI01OnTk2bNu3MmTPkQjBT/p8+PBRhp6hMgHJEDa3yFlXjIyQ6UhW9Qf5CgmvQtxsGg3nFwSHQGAxGBloD41oxfS1ZcnyStvAPEwQCAUUAa+ZZwuH5RT5A1S+Hwzl58mS3ql8gJSWlqKiI+PyhrxkT9QsHOSSklKJ+WSyWVztoTDh4ySDp0Qo36kKp2+lljAWw9skXS4feqkHVL4F8/m1FgOh93dUQ/jFRv/Cog+T45Vrn4kktrSMKa8IfiEmdhtEWoOzcDGUOkrRFBw07Zw6sCG0Z7h2qfsHMEg2fMvIJ9mHo0vuU+kC0gM0hi2xFRUVRzKl24XK58kYVDhJsr6JpMsqRj3DpSo2iioqK9jcI/V/J0Gi45jgFNAaDwQIYg8HQ4OrqSn4GAfbLNRpXzNK0w43IysrSbC9oQF2Hd8JT2zWBw5sZW4HmPuHxeD///PO4ceO69RJJpdKYmBjiswefvfUja5WrfHuqZmr0AzTuMSgo6NSpU83NzZfbuXXrVmVl5b59+8gZd18fE/pFPdBMA9/tHFzNZ2M7r2VSqyQjCmvz6umHrTamVxeWaVmQ/O9M7W83aWY5Slt14ioaxt4RlTfhiY5axtmwU8O5L1BbAEP7BelLhCvrtI+mbtiwobi4+PHjx0TDh1YPbT86OpocnBQ1tICtAIuhcuNgeQY4sQn1mJqa2r3dAWz24cOHKZNKwPaCBdbARslb+4sXL2p2YKXtoG8lCmSfEfpqw2AwGOwYYTAYegGs0x7qJv+b1+w7IvTQSbBqsX//frltqj2PccGWx2glSWtr67Nnz2pWS0Mt4KzJ8YqU0N4qx67BAwvZLiDTxsAVvnLlyu7duydOnNipW8HSEvxL+FNiYiJRgARWXJwg0OAIyyulWAB3HzEVDXPv1tEOug57zWj/Wts7yU5MBnXV4kNfs3t7nGLmWdF2FV2sax56q5YsTYzRCpSGU/pYbQG8fKeAtFGBgYEgfSMiIihJ6d3c3CIjI+FPZFJ9IqE9ZbSfRpTq6367ojfxufvSQZOwWKx9+/YtXLgQXQhnpyj/uRLkrf2hQ4c0G8SGFSlvJZSqWinZh9tNtQAwGAwWwBgM5qWHy+WipS8O/ioiZ/ySvOHZkYY0Nzc3Oztb3V0UFRXJK+fR/dVLU7x61xM0nJjD4Rw7dkzjrNRqsWPHDuLDO94mKpPWgAc2e6NskMTLy+vChQvKjxNczJ9//plIXr3ndA0ltTUTKCmgbfVxhRytceipZN0DGmXCt9ZPC7fNjXd4bwyX1T3vVZ6J3tp3Le4kO378jrl8t0tFU8u04jqhFMdCaw1r/U43UlCjXv/CwXMisvGC7t27d6+SOaiWlpbp6emhoaGkBp4ZV6EyQTTYHyJZQEFBgQamWAMSExMp48Bgh8Eaq7UReWsvEAhIu8ockUhEKv9R/Wmy/e/5uZYM0sYjwBgMBgtgDAajkOHDh8s8jIaWA2dFlB9MHibLz7R06VJ1e+5XrFhBWcXSlPVPdzUE8Ofp1V/+8JT8ymazjxw5gh5291FSUkImg2FS8WjDgWpSjtra2sJxMsl3Onr0aHA0n22hSr4PQjlPEAHM0dOFf/ip1gqFDdK5d2kmBayaYXEz0XHGqJ7IMcs10tsU3OvyV32HvWYkf3jz79Xh26Q9AayrqFmpRNLcSsrCgICADRs2MFlr8+bNfn5+xGdQv9H7qlSuQlqhlJSUnrksu3fvpkwzAWtMKcCuHLD28hHL69evLy8vV+tINm3aRK5CW2NsF9J72APBQRgMBgtgDAbzsgLqC/26Mb2aMsvL1c7gjQEd3e35+fnBwcHMN75u3brjx49TFs4bb8o8Cdae0zUReyopDhklnLj7SEtLI0X7m4OMlf+4vLIZzYcUHR1tb2/PcEeBgYGElwkbUXcQGK1fxcU2Xnuse9BAiXyG5zZ5hU3cfCvN0uFqjAeffSbOXt7pz3jalFXThO+UdvoaOvccCdQRwNDwiaRZXC53y5YtzFckZ0DotBfdVZl5C6wQISYPHTokFot74LIQ84EplXvBJoNlZroFfV2w+ZSFVVVV06dPZ34KcL6gmYnP8D6ST5198JwInYrfMz2kGAwGC2AMBvPyUVRUREltVfKoSV6AocVOU1NT33//fZWOC1E6iEwfhTpDS6eZMzy83woaKNNiY2Nju7XeLwVy9vIbA4xURrr+70wt2XfA5/MXLFig1r4iIyPJ7ai1IpqaFQ//aotSSUuGkJq6POMTu3kTzJ7L8YDkPhRhR6YCJkmpkuCbpR2l17mBU4r3KofMYrV48WLm3V467VVtg4KCiM9gPX68oGJIH6wQ2CKd9nhgtFJRt8Lj8U6ePEk5L7DMYJ8ZbmGFP00Y/8WLF8eOHUtkdVZOUlLSnDlzaN9HHa+bFp3IvbJ+UhaLlZKS0q25sjEYDBbAGAzm5QMUbHh4eP/+/eVzO0emVlIGIiYMMUZHn9LS0oYOHXr06FFFG8/NzR05cuTWrVvl/7RqhjnfmlGdnopq6czYh+hwNDiXYWFhPSeBSkvz8/OJz0yyHKE5uvz8/NQtwjF69GgiXvpacWMp4wy0FDcd1/3QFseFTZQJth/7m7/lZfwcD4koCUsZ+8qsacITgbXTxaDbSaExL/kD1vLG3Q6tpUFJNnQV2jSEFEhbJB9c032A+gUNjM5qbk/L/xCsNKPVrfTXzaKZDAIaeMiQITt27FBUGbiwsHD69OmLFi0i1Sy8ieB9RPnZZ2lVRUgFYNjaypUrad9uGAwGC2AMBvOKcubMmYEDB8bFxdH2kYOmkk/1mbzCBvW8CwoKpk2b5u7uvm7duoyMjLx2wCFbv349aGNQv7SFLt4cxImaY8XkCMG7Cojp5F2NGzdu27ZtPXmV0DQzTr0NVP7+WrHsYmowAw0EMxmO/vstpkMr0s4xulwWHgHWDlfFUooHHy437tTzsPV14z7ohS6pam4tbMTpoLXRv9C56YglTEeA/yhqJJuwBpG3Pj4+5Off/1Td8ElblJmZ2ZPXx9PT8/Dhw2i/HthnsNIMCyOtfddCXrjqtNf1XbJkiaOj49KlS1NTU4lXCbyhNm3aNGnSJHjFoDkU4R2UtMxGzvA2xqbRzEkuKiqCLcydO7eqqgo/3hjMK44+vgQYzKuMWCwGyaqyisbpK/XfZNag8ZaWpqzDn9iNWV2GDjkWFhbKBzkrAnyXtDBbhilzQ5OeoCLQ1tb2u+++U3dMVWPAcwIxj6aZkZ9yRqGqVoomr0JzazPH2rqjyLDKqYAkogY8/Nc9z0BnVbloMo9r9EL0IL/jbeLBZxeUynpbSiUtHkZ47L+rUOYAS5rUGAEmPvB4PHJCrxr7bUckErU35xawJIqK3FJsUUlJycqVK8e1Q6SR725gRxs3boSdyhT7rQaw1QlLVFdHB8sP9n/EivvoUK3sGpaXJyQkKN8Cz0TvUIQdpTAYyO958Y+UiHAQ1VlZWbt37/b19cUPOQbzyoJHgDGYV5f8/PyhQ4cyrCEZmiS4dLvTcAS43Zmf9qEtTKoSNwf2qc/slTt2JHtO16DZpIiKlKQ47CaqqqoyMjIWLVrk6OjYr1+/FStWXL16VSZNVZ01RYgS7qy6CIUdZy1uZOp8Mxx+wagLJQB2Kl3W2ecFJRtWFX4GugHmXUtkn6Bmrb7tYUMicVTuF7VFYMynTJliamo6adKkuLg41GR1E6GhoWQFYwKw1QwTYoGChbfAACdNimbDuwPePvLrLt8pIOPPFVFRUfH222+DSe+ZtGEYDOYFBI8AYzCvKGlpafPnz1fuAdhb6b/uagj/bC30PZ3YveRU37DXjC5s6btgy6NfrqnhScwaa7ojxJrhANq14saQ7Z0SX0VHR1PqcGiRvLy8o0ePZmVl5ebmdmU7XKNOw0fqVvggHTXiA8eQaSRzQyMWP90OON//x2e/OMfzxgAOWocGx713B5TJBcp1HaljoQmrG/0BtgIVwBRLIo+BnB8nlUqz2gkPD7e2tgZrOXXqVF9fXyY12DRg165dYDZLSkrIJWCxvVyNmChbvrV+zhcOy3c+YZ5EGhjlYZS62lY+eYSkufVDX95bXiYCofTG3ca8osY/ihoV9Qlu3boVjHx6ejqfz8ePNwaDBTAGg/m7e3JSKThGmzZtkv8Th607YYgxKF6vNt1rZGuheoQWvJCsGPsfL9RF7KlE4zAVOS5fBPeSL2GqCPBdPtjyGE0/A26c1hNfEf7i8ePHMzIyGCpVlRMCQSOBwiejoHNyckJCQtQ6KrFYDG4l2RPBdC1JC37CtYuguXXp/fockSwKfdhrhixNw6fANf/rYVP+XQkIqmvFbZNFB7nA1nQ9ndj/sDPQLJ4Cjgf9Ovdu3RYH4yArNr53XYFS8qqGcRZotLVevHhR3TxYaK4BsCEqw2Rq6pUdmEAgSGsHPk+cOBHsZ0BAgHYlH4/H++6770aOHElmrgKLPS/+UW68A5P6dnCOyStsPppstvbbyl9vqOhI9eCz1wdaveNNH38BuyN6bNGFN+5KLt5uACX8y3UxWhiJuDsjRowADUwp/ofBYLAAxmAwfyskEsm7774rn7EZdO8sH+473lxy+EIt/jXCBP6B+/JTXj2IYYoSBt0L2/f35qob7fZ5ejUhEgisra337t2rram/QqEQdC+4hvA/GWzMkJJHzcNeU/GbQS5ssi4IXHB1x4L2799Pjs//051plwHF48QJgbtIZk3T+yV1Qim1FLa624EW8V127fe/1VFccApuDuwZo0ze9zH1UGeEGTQS/Kuq7ZAfcLTz79UdeirZ62hiqY9HgzU1la3KWpYSUAG2Y8cOdQVwamqqrGvDzZCJLWK4ZWJYeOXKlZ6env7+/nBgXl5eWrlWw4cPj4yMjIqKIpeA3Qbr/ckspmPOw14zOhNnD2I1I1d0+ko9paISNIfJw0wmDzMmS9AzB1468O+DSR1i+EB27f/O1JLztMEsjx8/ft++fZRAbgwG8/dGt7UV+0cYzKsCCKrp06dTkoXOGmu6PtDSubeBlvclaf2zVELpjFcLcFaGr7iPBrB99913M2fO7OKBiUQikKMgL+E6KCq2gWJvoDeaqw//dggaCxo6fg+OXdQcS5XqPWKPrBbl4sWLt2/fzryfon///kVFRYQDdzWBz/yiDQ4pJb/y2Xr3BvDwk68ZMRUN6x7QDEnFL+y1bCrT4tWXbjes2vWEeYlUAnVjJUavKpNPFe5qqHfYhevJwQmxNOGosGnaXyJURzFvhtAGyZmo586dYz7AmJOTM2bMGPJrwhLrjyaraL/R+6o+PdCR1jjajiNqac0RNefWMVLF9vb2gYGBs2fPBknc1f4CiWTEiBHorGO2vu7FLX01m+JL8EdR4//x2Ry29jtxDpythetG5t9isVh79+7tyZLyGAwGC2AMBtND6nfKlClnzpwhl7wxgANOdlc0avchbdHxDr1PFhTRaS+PeeTIEc03KJWC4k1NTQX1qzL3CejGiaYG40zbdC98Jha+W9w2qkbqk+yNDso3Ul7Z3G/BPVLAg491+PBhhsNBc+fOJQeCNgX3+vgdpnKrsEzS/yOZALbW13080Bw//Bqw5H79DkEjZeGbgzj/fc8S/md4LyL2VDIp5aqId7xNYuZZMSk6LWpo2XO6dkvG05JHnXLq8li6P/cz9TLGGlht9ldJ5tyt00wAf3X0aWjSk45uCFfX8+fPM0naV1FRMXToUHIWBgjIO8mOKqc/+KwpI7tX7g3gEfZK3CGDpdmipmxRs8pIEA8PD5B/QUFBIIk1vmJ5eXmggdFeRXi55Mb3Zb2Q6VbBMu88IdxwoJoInQD7vGvXLrgC+MnHYLAAxmAwfx9QTQUeSdwHasgqEoFQqtk0RXWhDJ/yeLybN29q5pzl5OTs37//0KFDAoFAyc8s9XV9uPqge315Bs5sGpct/nHDyjKZci7e7SSfhYUCOMHgCpNfuVxuenq68vIb4D6uWbOGTM0N7u/NRD7zijulgmaX+Xdle9TTrR2MBbDarCir3/q4k/p17m0Qv7DXvxgnf/76mDA0SSClm54Jimjw4MGWlpbE8wyCp6qq6urVq8SAPwVoqvELrf8zhdEwvljSujG9GtoOGjeBNbBmJD1pXFRaT35l0ueFiqt+C+6RcbZeXl7Hjh1TPgOitLR0+vTp5LR/AG761o+sVbb3fgvuEo+Zot4uEMNnaptBBh8VNhU2qIh5GT16NCjhmTNnapYxC2wXJbtEzDyrte/2RMVslfWi6DsdqqUzYx8SPQhsNvvUqVNoHWYMBoMFMAaDeYnZunXrihUriM9sfd2MT+ze8jJmsuLvtxpOXKrLuiK+cbeRTEYFGniAE3vCYOP33uBqPXZap33stP+iUrSO7q5duxYsWKDWRsChTE5OTklJgQ9KfubJYfmbG/iaGXibqFCzOaLmMbdrya/rA63+O9NCpU/mvrCUnJyp0z7OENYOiGH53xcUFCxduhQdpd8RYoOWX2bizzkElqBLmodY4KzA6jnx5eJNjzqFE/97nCncCIahmCB+QpOeoIW7SGnh5+cH0sLZ2Zl2xZKSkrS0tOPHj+fk5FD+9NFkHshvhtNQC8sk06IfouVVLfV1z71miosDqwWlw+uNAZwzcWp0wB04Wxv4xSPyK5/P37Jli7+/P+2P9+/fv3LlSjLru057KulbSY4qexs/S6uOTO3oKAQ7dtiFq8I+NLVk1oASlmTVNIsU57UGMwXPamBgIBywWjkXxGLxwIED0a4crpHezUQ+8zR+alh4QfP3v4l+yquHdxPYPfLtNsjFcOIQzuRhJgxTJ0CDnf15BRGpYW1tffnyZZwXGoPBAhiDwbz0ZGdnjx8/noxMOxRhpyiLJgo4Fmt3P1FZU7GtBMsHVswnKzIBHEdwH1HlcO7cOearZ2ZmJiQkgJBQ6N7p6kw0NfDjGUzlGfDZTAdXpa06jjeE5U0dstzWgnUn2UmlKPrlmtgv6gGlFIelpSXo+XHjxoG/xWazJRIJuIyHDh3KyMhAAwhBd6WE9lbr0sGOjN/5C13yeKC5Nc6ExBjKzE91YyWEdS3+nz6kJLMdPnz45s2b1ZoICnLo4sWLlIaW8Ykdwxx1cBizN1ZAEyaXgPq97G7K0cNPAlPWPRDHVMj6QcBmguVUawuLEx5/k9mpuo+Xl9fs2bN9fHyg1UNLh4YPxhnUL6VgLzx1x6P7TBiioo9SLGntt+Auqf229zVebM10PoukVSerpgmedvhX0aQwj7StrW1ISAgYK+YJ/MD8vv322+iSWWNNU1f11uKtuVbcuHZ35ekr9cp/5mpnsG6WJVhRJmbTd90DotnCPTp//jzcINwEMBgsgDEYzMsKmk4J+GCSWdIyG+WrCIRSkKAq3QsUUAgxQVZsbQgtcG6Gr7iPxo5evnyZSbbSqqqq5OTkpKQk2lBSALx/PzODmZYGoH55Go2KUuaFxs23WjVDdXTft6dqwBWWqlmf6M1BHHCCNbikptP/QgtHhdoYRdoZ8fAoMANKJC1Db9VUPeutgIufFm7LPOwZLrtf5ANU/fJ4vMTERM0yt6WlpS1ZsgSealQDH1/fh+FANDxv8NTBs0cugQa629EE32UmXKxrDi6tzxfLeqOYWE55WRUQU3HiknqTwEH9JixhFPfxxffVYbs7hn/hoSjz1LCrK69eelQo2V8lKWqkN1IsFisgIACUMMNOnClTpqD9j3BGF7f0HeSihWQT8FRH7KmEE2e+yigPo7RwO5Ul/corm4eE3CeidTZs2BAREYFbAQaDBTAGg3lZiYmJWbduXYc7bqJ3b4+T8gmlN+5KpkY/KBXIkog6OztPnDhx8ODBRCxcXl5eVlZWSUkJZUXwzg9F2GowC4sCmtMFmD179r59+1R4qxcvgu5F6wZR8OMZzLZgTzU34HZtBCy3rnlkoWxoGqTIla/5TIri/JRXPzO2Ag3qVg64v1s/stasQ8Fx3l1y8mHHfWfpRtgahVgb4gFAZXKlVWfM7dqLz9LngtcOfjOTWAkSSuSCq6vryZMn4X+ND6moqOjtt99GO3TeG8Pdv9ZW40Pa62QSaImHtpQBonfdA/FRYRNl+cfvmG8K7qWBYAtNEnx9jGmVNTDOaeG2TOanFD1sGrr0PmlSAszZ6S5d7d2Ahz+tuml/tUTRmLCHhwfI4MDAQNoZHOhz6+7ujgazqDWDWhGgTuF5RuMaCCwtLeEN5eXlxePxiL3DGwEtp8y31j8UYacy3SPcpuU72/JEsNnse/fuqVW1DoPBYAGMwWBeFEAQOjo6ksmfVGZVKSiVjFldJqzr8H58fHw2b95MO/qan5+/Zs0aSkWlAU7snC8cmGdskufgOdHsz2UT4cDNunXrlpLcVxkZGXFxcZRgURJvE/3ZluyZFmwtxgCPKJRpJB11ZgaCwxq9rwpVI7S4ObBj5lmppbuoZx1aduk2TdEdZ7betr7GfjwD3C5oiatoCEeKHqmbvOebzLZxflk/jo/PkSNHCI+8KwiFwmnTpqHevFrTwiXNrT5rysnnwVJf944HDxcHpkXU0grSN0HQSJszWa1k7BR+yK2LTK2kVEeX570x3PVzrRhWmR4XVk7GGrB0da64m2mx3lVmTVNatSTjaZOQ7lrAU71gwYLQ0FAllnnJkiU7duxAl+xfawsnqPm7TAJPchlaF0CnvY8pMjISBLn87+Gtt379+qSkJImk7bJz2Lq58SpqMsEuHAJLiNff6tWrN27ciBsFBoMFMAaDefnYv3//nDlziM9sfd1b3zgqSVxcVSsdGVpG5M5hs9nbtm1buHCh8u2npKQsWrSI8DAI/jXCJOMTO82OVtqiM3BJaWGZbGuKvBDYY2pq6qZNmwoLC+X/amugt7iXYZAVm/n8XuYcFzZNQeaI6jCr1UlyrbjxQLbo4K+16Bi7TvvIz4QhnBmjuO+9YdrFqiEBMQ+VlN6ZyjMAGdwdV+alpqq51fGGkEwL9JaX8fHoPsxXp6RtA7/8woULmuXRpTm2qqoRI0aQ48DqZhWCJ21ISCnZq7XY2nB7X2N8xymA3ltZJi5XPBs2LdwWmqfG2wfj9v1vbQ3/9BUxJRIEbDJsedZYU+YV6XaeEIZsl+W076bgdklrm7lLetIIelj+r/COAOUJJtrNzY32oXV0dBSJZKbSzYF9fTtfY+M2+/OKg+c6Gd6goKDExETlk3Xz8/OnTJlC5EGE63xhS1/lecXCdnfEV0Pjffz4sVoJwDAYDBbAGAzmhQDUL2hg4rPKOWz+nz788UId4dkcO3Zs4sSJTHaRnZ09adIkVAMznBkrDyVvKpfLLS4uptTPBI8qKSkpPj6erJaJMs5Uf2EvwwBzdrfOeAUBfByJkGTr64JYYlgblqSiWvqgspko3WHE1vXgay0wFS4j+Me/32pQNOuYq6cbaWcUamOE5wWToJmfNchbi0Ya83i88+fPe3h4aPHwCgoKRo4cKRR2RNKqm1Xo21M1C7/qGJ2Gm17cn4d7QEiKGluW3K/PotN4BCCZ/uluBGaNSUFmRnezVNIgaSXafh8rfZXTUylQ8uqx4YYO4Nkb6HXrJUoQNKRUSmgHhP39/UEGe3t7U5aHh4fHxcWhS+ChhUdXgwOgCH4ddUZoKyoqxowZQ/QfTR5mcjRKWf+sQCh1mX+XyKFw7tw55onrMBgMFsAYDOZFwcHBgRSK2RsdRnkozNV8+kq97ycPiM/btm0LCQlhvpeUlJT58+fL9JWR3p1kR3XLBYNaGxJSikYJhoWFxcbGkl+rqqpA9yYkJJAyAFV0gVbsEGvDnin0UtHUMuRWLTpNjmeil/25g/L4uh4G/GPQwHBbD5wVlTyice49OaxEvrHK4k+vAuDWO94Qks49kwJXFD0Djy7Z3ZCYmKgydEIDkpOTg4ODO0Ssns6VBD7zThM4tuEr7l8r7ggfXW5juMUBDwK3jXDGVTTEPWoQ0xUEenMQ5x1v7oTBHG3pXq1w467EZ61slgqw2YETamPUA7sWtbSmVkoSBI0FdMWEfXx8wGKjRc4FAoGLiws6CAxPLDy36g4Cw8n2C76HFpPz8/M7duwY8y0UFhYOHTqUOJKMT+yUp7Ujh5qjo6MjIyNxM8Fg/pbgPmAM5m8LKEZS/dpasJSoX+DTAx3JZocPH66W+tVpD0VDe8pFDS3bjj5V92h/yBWh6pfD4YSGhnY4QELhunXrHB0dY2JiKOrX1VAPXPkyT972vsY9VubU1kDvsIsJmlAKXDRK5rDnDltf940BHNByd5Id877qu2qGBSU/Wb5YOrKwdun9enHLq94NmlolG9qClrJsmnoTdzcffkqqX09PT3ULVjNvZbBxUtDCTpmvC5Lj/82RxWMnP5Hgm55XLx34Z03UQzHlUgxyMUxYYv1wn3NWjP1/pvBeKPULFgbsDKp+F1gZ9oz61WnvZ1xsbXjTw+znfqb+5tSJytnZ2W+//fbIkSPJMubW1taUniCw8GDn1d3v18eEqPqFV0NiYqJaW3BzcyOzOn+WpiKDNCmPCwoKsBeBwWABjMFgXjIqKmTZpF53VeYkFZZJyMTLGzZs0GBf0dHR6Nc9p2vVrfpDKnCC2bNng/8Ecnf9+vWE9EVHEgA+W2+Xo/Gd/rzlNoY9X+PH20T/pCsXzSkNvunI0PsqyyY/F8Cnj5tvdW+PU9IyG0oxkgRB49BbtYV0QzqvlAAmP38wyUytLG5iSev3ObInMzY2tpvmDcJm0YAI2Cla7Eol4NaT2ZVELa3yWY5fKeIfN4wsrKE89u+N4WZvdMj7qu9Hk3nqBrD0ANeKG8HCoL1soH4T+c9hJH+cqf5hF+4tD7MAc2rvQG5u7vjx48eMGZOTkwNfly9fTmkOFDvPhN2nOtVSBlGtJPmWIkJCQojZNJduN5ChELQMc+t4V9LOssFgMFgAYzCYFxq0gqjyzKJkziRLS8tx48ZpsC8fHx/UKSmvbP6jqIH56j9eqKNIx6CgoLi4OBcXl6ioKMqor6W+7mYHDrhf4P89x8vrw9U/72aKzqWsqJaOXlUmX6XjBYHD1gV1B/59Vow9KoMLGqRDbtWmVEpezWZSKmlBSx/Nn2Sm1uo/nBeROY08PDz8/Py671Bh4+TUYtgp7Fqt1dFTQzX/q2UVm1un/CVaWdap9wDaRfFup/1rbZWHyTxHwKr4rCkHCyPraunD2eVo/Byn8bsZsdJdTC64mYIlpPwJ1C9oYFDCoCEpLQLsPJFpgiHwe8oMDs0iLLhcbkBAAPH5+CVlJpp8V8rPtcFgMFgAYzCYFx20693CVFljJ6ukgI7VbPwK1qIo55wCNQTwzhNCirMybdq08PBwVMO3STg93TBbo+L+vFAboxehpK0nh3XF3Wycqcz/A1kyNfoB87Kfz4U3B3EubumbsMSaDIoWt7TOv1cXfK9e8uoFxqL5zP7pbuTcW70yUWQpGoC2HIt2QXeB7poJaP6h7Npm6at3r/PqpUNu1aB3/HVXw9x4h6RlNkrS4z93wJ6AVSH7WXgs3cMuXLCEL8KxDTfRP/ua6UlX7mC5IkxnzpwZOXLk1atX5U+H+fazOz/klpaW5EQAdYG3G/HhtwIVDYdngn1jDAYLYAwG83KCVmFpalbm7f55v8MjdHZ21nh3lLC022VMh5gKyySUUVORSESRvixdnYW9DIv7m8X24fBepOTFlvq6P/cz3ezAIQW5tEVn+U7B6l1P1A0C79HOET2djybzbiXx4X8yJ01yZePbRbWiV2x2aA5S1fktL7VryfxyTeZMd+vwr/wu0F0zATQeKe/hLl+sb36lbnRmTdPY27Wlko5mac1jge69uKXvsNeMXthjBhsStrsS7AlpTHzNDG56mMlPwX2+wFFd+T+zvU4mznLZxYkSRCinr9QXMn47UN4jXXlDubq6Eh9UTlSRNLVSXqAYDAYLYAwG83LA48ly+QiEyiZ5kn+l1BzSeHcq94iyXdWAADHQmsg3tjV4QU1WqI3RFfdO4dBf/vB09Koy5n7e81HvpqyEJdaZn9qThVjO1DaPLOyU4PrvL4BFMh3o7a6eFpI0t5LxmV0Zm2IO7IJsaLBrSbN6vRVosa7culdIAKdUSqb9JSI7d+A6XEngf6BmuHsPA9YDbAhRlpZgoz3npCvX/kU1g4GWbBDnTJJybWc8CFwl6mSLOByOxodHVgxGU2rJI5a0EvHxlDcaBoP5O4ELYGAwf1tsbW25XC6RO6qwTFnOG+kzv1AgEGi8O8q6EmbetaihZc/pWkV/ZenqhPU2irTjsF/4irVHhU3k4BLBpdsN244KQWF2ZbPllc2/5otv3JOA01byqJlw3Tz4bLgiA5wMPZ3YbwzgdPHIQQxc/oo/M/YhkQgtXywdUVgLfnaPZdWWPQwtrVk1zVm1TcSkXGmrzlVxJ1cVHgNPDstaXw/+h3/eJvquhl0SA0JpK3rXXndVb1Z5SUUTOTTn5ubWM1fJw8MjNze3vdm2HYBaaYrRud+FDV3t5gCZkCNqLmiQwjOTV99c1dxa0rkJWOrrEkOCcMvgZvmbG3hynkNyqZiKhnUPZKPl/51psT7Qquub/fWGOP+u5MbdRrB1+Xfb8irxTPRc7QwsTVkDHNlveHLUKiUtD1gPcnIKwf4qSZCVobX+i2sNOXptCRqmmhssKq1XkloPbH5MkBWTbHPEYKyswXZhXi6ZRlF5t9Gfz4oRkCPGGAwGC2AMBvMy4enpSfjK4EiJJa2KdCQsF7bnJelK4YeSkpJOvq8pI2UCnpBIgSNOVBt6KQrVUjzsjoXzrNa+a6HZBol+gT2na/4ooklYii4En3vGKO4Hk8z+6a55JKetBStzg/3szyuI/DSgCcferj3vZtZFeclU5De1HBc2HRU2ZdU0KZ+EDH/NqwevWppZ09Gh42bECjA3CLBgD9ZIWaGCDS6CunP/ntTIVtcgM61m8Pl8olETB6CW7EaT4Wmc+lvc0nq8pgnEWFZNs/KAeZDEVc3EXtpuWdRDsb2BHshgP57BRFODnpnKsP5hA+yX+MzS00lYYvOhb5cGfqH1fZMpPHhOhJYjIkHj0ge5GP57nOkHE800m1OasMS6r7V+xJ5KcslVsRQa5s/9uC9sLAyBD1f/irtpcGn9fgW51gj79p8pqodYuZxOZ1pUVCSVSjVLVEG+3Xgmyla/+KzToQcCOjAYzPMCh0BjMH9nvLy8OnxWSevpKwpTXzo9mxmYnZ0tFos12BGslZmZ2clNZ5ZUBjQe7fLhJvqX3U1fCvW7Q9BIUb9sfd20cFvN1C/cqc/Tq13m31u+U0CrfimAF/7tqZrRq8rGhZUz+b0iOGzdQxF2ZJ4kQXMruNrl3RwLfaa2ecpfIod84aLSetDAGqTgAhUXU9Ew5M8aONpskdoxveWIAO5tofbDJqyTacgeC5jkcrm0B8AEp96yc6QELDA6X2nrpkcNjjeE7xbXZTxt0mC6ODxRCYLGt4tEdvlP4x83CLs5ExfsAlW/+9fadkX9Xitu9It6MHzF/W8ya2jVr/zvV+964vLB3eh9VWKN8suBDQFLwkaGfAsapJOKRMIXPoMZR093n5NJbB+Oom4ORZafwj861y+AFw28pDQ7pKysLOJDX6XvphPPckSTb08MBoMFMAaDeZnw9fUlPx88p7BoyuBngZHgXhw6dEiDHWVkZFCUM6XeLC0FpRJazTbTgn2234s71Q0lrVqytKyeoiSPR/eZMYqrwdZ+vSEe8p/SiD2VymepKVoXXPPQpCdiTVM5g0JIXmFDThMFrTKlSCTunpxYmTVNQ2/VjL9Te1zNgrQDnNhsuhBQUL+ggWGDJeroOlRIcI3UHpHkILO+pdIeqqWM7ojDVq+NoONpYjVvbNKTRpC+a8rFAroIUmseS62IX9jIyjIxbHDdA/oNauUZg6Mlv279yFqzVqnT3i0FUhbalwZFzkAqf3qgauDiUiVdkEqAYwZ7ggbv5Iul04tFL0XC9jBboyMuXNrAI7D8BaWqUyQMdqFG+CclJWlwJOXl5UePHiU+D39N4btJIJQSt6lnpvRjMJjnBQ6BxmD+znh7e7NYLMJj/vH3Oni7g58q/7PJw4zJQkTh4eEzZ84k84UwQSKRREVFUaTUmwNVz03d9wvN7N9xpvp7nUxe/Em/hOiae7cOHYzhmegdjeqjWTXRz9OrI1MrleeOHjx4sEgkKioqUvSDr44+PX21/vAndsorPysCtGXGJ3Y+a8qvFbd1TFwVSxeV1sPt0OJFA7Uz/14dE90LWtfb3WiQi6Gnk+EARzYljhQe5ku3G/KKGr//TUSmdT1T2zywoGZDH85yG0azedExTOWBkbSgh0TOMOxu0B2pG1vb6YAZjyKWN7UE36snw86JBv6Wl8lbXsZerobDXjNidT6KkkdNcEeI+bG/3hCj1WvlOyBiKhq2Pm7c7MBZ2EubZb1LJC1zkLa59l2LjyZrOERfKmj2//Qh0SIUYW1tzefzCwsLFT0GcE18P3nwySzLqDlq5xZ+cxAn6zN7v6gH5LAzPOfQiPZptWF2E348g92OJnAv5P+09+fauPkqJmOP8uCA+Ec79dLS0sLCwsASqnUY69evJ7toleRNgPcgMUMY7TvGYDB/P3RbW1vxVcBg/sZMmTLl+PHjxOdVMyxoHQ545TvOu0vmbV64cGFiYiLzXaxYsWLr1q2dFbXJ0Sg75WuB0uu34C44l+hCDyPWeTfTF6rQkSIqmloG/lmDDl6Bo3Ymzl6DqipwKUK2/3/2vgWuqfr9fzfGBoPBkJsgApEoSmLevuQ1Ur9kpmmWqV9Ss+zyJTXzgnnhr0mSlplZpr/MW1mWSpGaqVHmha8XEkVJjAARZDgdDAaDsY3/sx04++zswnY2YNPP+8Vrr3PGdnYun8vz/jzP837u/N9REzGBERER06ZNGz16NFnEkmRBJ0+ezMjIyMzMNJYuC/JlAw+3VdKJREGZcsDcW6TReTBS4KiyK5myppdv1lnw+EWHcv/9qMfwWP7wPjyyTHGb+LOw8b190h+y9Ub2bD/3rWEebbajLZLGN261+OWeHuwJ5N+my5HWqgOmFpNrE5cuXeqAhtevXz+ytuqdbyKsv0tES3Mfr189aX607Sj9PIV63D9yMl5awGO9/awPkEmTS2kmUVjR9EtO/R95CiDDFsThxwvdvuju6SiFJzQk/l89eSfXhbJpBZQAk09cUW7M4blcLvTK8ePHA1MC6mtwvYWF0CuPHj1Kxtyi+E+C1/b5gTRO5sKNhoSUcpQKfhjKt0Zy2RmQLm5YaqSSEObP+Xt7eJu3YnJaBdq1Gbrs3FOnTlmfdACPY9KkScRCMDTgir0RJuUw5A2ayFk3ieibgwcPTpw4EdsPGBiYAGNgYLgk9uzZ8+KLL5LG69/bu5u0XN//vgpVW1mzZs2yZcusOX5aWtry5cspb4K52aYX9LfLitHLyg1sSibjbLR3fw+2899VsEKf+LsWraBD+E7/3d+DxtGSP5OQHngSwHhXrVpF4b0mKI1avW/fvtTUVIpbGJ7yuY3drMzENsanh2TzPm/h1SFurGsx3nauSqibGW+W1QPhNPlfOM9ZY7xfGuNtj3Au8KuZH1aSSypAqL43E35JYl+V8oXiFtt6VD+Po+92tfVHgQATFrNAIKiurqYnz2PDbVSrfXx8CDcjUF8gwDZ9XVan8ZtS1LJK4saqiG2DQkALn1Akl7YuWDw92HNLcgBZNIveM9p1ovbAablJ6Ttgv/DIRgjsjU3bdrfx1dJ6ctC79Gk3sgCyTQDqPmxhGYW08/n8BTq0WSdWLBbD8LhlyxZKePzc8T4b5nShcT6/5NRPfLeCFDGGHvnrw172366OAQyYWbXULP3jaSFoaS6TuFzU2H/uLcqbiYmJ3377rTUc+Pz582PGjCHloy044d/9Rrrqa239eThsRUWFPSWXMDAwnBw4BxgD4z7H5MmTyeq+YHSm7Lhn8mNzJ/ig3AM47axZsyxHdRYXF48cOdKY/T4T72lNDPCBM9SDLwviuwT7BSwurz9tKLm0fX4APfb70Q/VFPYLVGr37t2///57m+xXawSz2dOmTbty5QplwQKs9vGrbsvplrr57zgh6UAub9J8fKfRntulbGY8Vyw3yX6njvQC2lm0IxwMUzvLxgzvw7+4qRtpT2fKmmbdrLP8FbR0s1xB514NbM0nhM5CijO3H+AnyF45sIfNHn60PUS0lT9c2KiZhLDf1Ul+GSuC7WG/xDOCnnJzVzgQaWOZAImq+clCeaaNaeHGjW11hb560PKpvvTYr6xOM27lbQr7TUhIuH79+po1a9pkvwxdIbpPPvnk0qVLMTEx6PubMqtNhnu0CRhh4O6hi0rPFcldpWr3ju6exoto352qbfOL0E5IcT4SR48e7dmzZ0ZGRhtLIdu2DRs2jGS/0HrfftbH3GLHhweqie3Zs2dj9ouBgQkwBgaGCwMm8jlz5pC7u07UmNRi4XOZW5INKtbu3Lmze/fu69evLy8vp3xYLBanp6f37t3bWJBT5MVe/3Lbzg21hirKFeXOWhbkGuF8h2VNFEIIl2xsolmD/11vWLbTYEkiIiICLOakpCRbnzIY5T///DNqt10tUSatr6R9me/N0EfLb5Y02KOGBUQ0o7rJmAvlbOq2Z2HgqH4ejno00PwyU7uSOX57pcp0cYOFz6MksLKKjooVmk9IEUJvD6A/QaME9C0k4yDMIgGWarloLRmsDi38nSm+jroKoSfrlURvePrb5lL9ydDMgNQZuwqtx/a7jaR6eYgf579P+9A7zpxNd4AUoe8sWLDg2LFjlIDnNhEbG3vx4sUpU6agb877XPLHVTp6+zDOoAMsPCCT6bVOCGhvq4KpLfbAmTq1Ffx9dZLIOHAJpqFJkyZNnz49Ly+P8i9CzbFfv36vvvqqUqmX2towx99c8eE5H98hlofYbPbrr7+OLQcMjPsbOAQaA+P+BxgKQGVJOwAszoubwkx6ct7bp9VhMn4/JiYmKioqKChIIpEUFhYaGxwEuBytAHKbIW2AM/kNIxaXoe98H+k52Yfr/DdTrmnuea0GrQ/0/DDB3iVBNA6lVDXHLyhDxXVCQkLAVob7TPv0Tp48OWbMGNTmA4ZJj5wDRi8rJ+uaHnpI8JSQjifNuEgy0JINc7rQluRtE7I6zYC5t4orteyFzWSc7eE1yHw9La/cakIKi81i1B58iGtjDmpBmbL3a6UtJn5YWFFRUftFQavV6sjIyNLSlp+79nlYdKhtXea7U/Jp74uJ7WVBvDVdzXbVF0vq9rQWcf3vOOHHr/m3V4dq0KzdV/XBgSqUCIk4zEs9vcO4dNbonyyUk3pdW5JpVv396VzdxHcr0HdWrly5atUqe670hRde2LdvH7kbFex2ZUsYl1bOMzxEdAFxY6iHlapvnQtlM6PnNRlFp92afBliyhj9TrnSjHwAdL0oHWDog+kpPz/fuJ7fO1N8VyeZ1tyC5kfGRk2cOPHgwYPYbMDAuL+BPcAYGPc/gFChS9riKvWUtRUmLQkwEUzai2BPZGZmbtu2LSMjwxz7Bf6wJdnfGvarNcT/MIh8A37iEuyXoQ1+VqDsFxgIGNn0DvX5ERnKfvl8/qFDh+xhvwxd5vBnn32GvgOGHe3CSKhw7uk6Ok6583UqshArgYE9eOc2dms/9svQORj3LgkkqIW6mTHrZr2FGxDDb+GrQMBulNkcfAsNgJQ9A2pKr0aLlYCDk+wXftRW9svQBgXo21ss3yxRz5Q1key3b6S7NTEdtCHgsdJm+GWmdkVdc1JV84u0HJvwuEntK38h+z8JdJZ+YGwkE+AJJCUl2cl+ATt27EBLyxZWNG36sZpmS5gXgD795bcVxUoXCITmMhmrjNZcDpy2Sj4dSPLOtwPNrRdAv8jKyoIOsnPnzpycHGP2O2OUtzn2+9tlBal/wWazV65ciW0GDAxMgDEwMFwe2dnZlOq+Z/IbXt8sMflhoHPps/xsFSkVebEzVgSDkWHl5386Z2Ddukrw82m5Ck1k5XOZ+1KCbC1FQxrZZMoZga1bt9pa28MkZs+ejQa9l99TfXmsht6hxg70JEWGT9oelQps5NXSerTaDvDerPQQO/NIrQHww7cmtsS+5jeoP75jNhA6Hql+lFPYQOO35o7XLxOkpaW1Uz0kOCwcnNwlr84m5CBlt/t7mPaKK5sZb97SZ0l8nuzP5bS7Kvu/+3uc/iAU1WwDHrtXqrT5AutVZKz+88MEfFrl1L7KqkXV6aOioiiLSvTA5/N//PFHVLfpw4PV9BanBDwWjDzk1ck1zegjc2ZM8+VSHPs/ZFvbX+CBZqYGWy8/3sJpWYzU6SI0dxpFQZly2joxGX2gVqtXr17dYSXNMDAwMAHGwMBoF+zcuXPkyJHGeby7TtSYE8Ra+Kzv+Y3drPTlgnnx0hjvK5+FAVmy8pTyS5WlhrmIT3m7Of+dJOgc+s7Hr/n3CafpuP4huw6oKbk7aNAgW/N+LWDdunWoJ/mzQzKaJjuXCUYnsZ2nsDlFdn+1Mhf5FpCcvUuC+B1V4vntST7k2kR6ZYPcTA7zIIQH/u86HQI8daSXXjCsvDw9Pb09LmfDhg1kL4afI5+LDQ1Yw7hwo4UA+3OYUe6mDYDtdxvJokfwKzTKetEDdKVj74Wgy0lLbyvUNtLDvAZ9e3t+OM3I/08N+8vGjRsFAscELISEhKSkpJC7Epn6m99rad8uNC79sKzpsH3iYR0DNpOR7G8QrQ1zAVnHu02M6udxaXPYa2OFVi7RDu/DP/1B6IqpphXL4KfHLKPqnGVkZPTr148MtcDAwMAEGAMDw8Wwfv36WbNmoRmhKNDEJwr6RrofTwuBv2eHCMx5OLUCM+OEYI4YK9lYBkX9BewhV6j7y8iQKfMbDOgcMH/aR9t1wsAr++GHHzrwVIVC4aJFi8jdgjLlhRsN9A71THzLugYQSFvDLNdX6n80Ktht7+IgdgfOOSIv9iuJLd42qap5sxkh66FIFRky4dlWfIAECQMBJitvOwpwwNWrV5v8OevxV6mSqNjE0Pq9OeZWedIQ2bAlz/l2ZBejNBLg4XurbHMCk8s08PT/1ZMOdb9c1IgmJgwdOvSpp55y4DUmJycDDSZ3v8qqpX0oGH9Q5fnltq8XdArmdHHnswxG/JO26IHBXLP5Df8rn4XB7GNON17AY8HAdXhVVwuF2Ysrm0YuLkNXIUkUFhYOHjzYXLIPBgbGfQAsgoWBcd9i/vz5H3/8sbn/jurn8fwwwdiBnm1yV6Wq+cy1hsKKJlmd+p+KJuDGbBYzviePtvNz/KqKIxdaQqCB+lbE+vhznJ0Bg2X5yF81JAEGA+viJ93AXqd3NIWyOeCFIjL6MT4+/uzZs449YZlMFhwcTObCWRCAaePCNYyAqUWyOi31/fVhrwQvaysVARWBO9bylFmM7A3dSDdph6FUonp4dgkR3xjBZf3d23QxYzhPkjjlbg6j17AnvltBBvYLhUJ4oJTiN7SRn5//2GOPkaVcnh7smbEimMZxUIm7z7p5vO5v4nFkVDdNKmqJ/xzehw/8oeP7WsqOex8cqCK2Rwg4v/ewwZELJ0/ojU8d6bVnYSCNX6dURP/+++8nT57s2Atcv3794sWLya5R8XUEmWhgK2BYHvDmLbK61dfhntNELiCmML2kDo1vh2koMzWY3qGuliizrzeoNc2XixrDA93gTkYEcobH8q2J2//jquLEpfovj9WITSnAQy/+8ccfralFh4GB4XLAHmAMjPsQarV6+vTpJtmv0JM1d7zP9f/rfvTdri+N8bbGcwuWxON9+a8kei981ndLcsBrY4WwTZv9AhtBA00TvNycn/0yjNy/b030oc1+AWeuKdDcv2nTpjn8hMF6Qz1XJ/No+jbBQCeJq00VR9G6RzNGeXc8+wWE+XOGxLRE8hcrNVm1pmNEUXXrjGya6X9oHASQ1SeffNIhHiQ4CBwKLWQKP0TvUN+erDV5ySi239M7P2mLh9uJ5VN9yTzP03UqqcqGZfryppYPP/4IzTquJ3L1aQ58Pt+x7l8CaEkkynhoK2AUQrPB08QNDFfANF+D6eO3y/VKFU1nDMxEMB/BrARz05LntCKOo/p5WJm1PrwPf3WS381dEXuXBBkrURO9uM1SwxgYGJgAY2BgOAVmzZq1d+9eY1Np8xv+N3eFb5jTxR7yZifA2iPjMI0tISddUGhmrK7QW5Zgnb/9rI89B8y7aRDY2U5OhoSEBHL7cpGS9nEGtcYQilU2EGCUbc5/xqeznt3zwwXIKoYZAoykoH+dVaumpacLrSJjRTCZ4VxaWvrYY4/ZWRkYvg4HIdMR4eD7l9ksAkTgz8LG/NKWNjDIk2OywhBQTbKAEJvFeHaIZ6c8MgGPRWrRo6rO1oBco4mLpLng8lepEu2YaGFth63LhIVFR0eTu7l29E0AjEVkk8hvUJNP0JmR6O0mQjiqQtlMZqd3PKCpPz9McHJdaM6mbi+N8UbJs0KheOGFF7KysrBRgYGBCTAGBoZTY/HixXv27KEYlOmz/K5s0WqHoLVGLADlqI5F1mW9g4XNZIwXuoD8FZjgqATU0im+Vt5Gc7hRpjd5BQJBbGxse5w2qiktb9CYDPOzBuGBLc/IphTgnPqWn+sb6R4T1mnLHENj9ARmX5XSZJLkUAGHVIQqrGgi4/NtxcAevL1LgkgDWi6XP/nkk9AfSf+t9YCvwBfh66QgLRwWDk4vrxWwKVMvOW5u1Qm4E3l/4Idox+XajxdGeCENyQYCTEpA9wilM7DAuId2E7RqUfv1zX8q7KKsMBbBiETuojL1TgsY+RMNhQ/RecGxsH4ug5Fq29yAi5sMBCCVSuWkSZPOnz+PTQsMDEyAMTAwnBTbt29fv349+s7YgZ7XtoYtfNbXclTYiUv1y3bdGzT/ltekfzjjCgOmFsNraFLx6GXl739fVVjhMK8CGu8X78kRuUL88x6p3qYUerLs0b5qoTd1eioZFhbWTqcdFRXlkEWNiMCWvF+ZxtowxVKlhlRdfmqgRyc+u15hXFLFTapqNsem5nTROwzf21dF++eIBF1U6Rr6Y2Rk5IYNG8xp0VEAH4MPw1fQjgwHhMPCwemdFfRfUm2Yz2LO9DNNgA8jzsP4XvxOfGoxYdyI1mUXNPWg7bvX3NJJ6S1RyeoN1ngiIiI6oG/av9oIIxJ5vfAQJSoX0HahKP/bEwdOQXFlE8xZMHPB/EXOZTCvwey26Iu7MNO12faOp4XsXaKvbyeTySZMmCCRSLCBgYGBCTAGBobTITc3980330TfWTFVlJkabE4qk8CXx2oiZ5UkrrgNRsOfhY1obqq4Sv3bZQUQ456v3ByxuIy2kjAJtBCLsQ3knFBomvdX6YnBfx73stP9y9D6Y/U3WSQStdOZoxVHAQ1KmmYxv9U7ymdau1pRjmQLPxrVmUWe2SwG6jXNrjNNNmb6uZOkFdr5gTP0C4H+u7/HyXWhaJaBVCp9++23AwICnnvuuf3795t0CMOb8C/4AHwMPgxf0ZOlYDc4IKr3ayuW7bxHxnVP8XUTmlFdz0aCjQf2cO/cfqevLNVkc7sVetDsoXUKg99yVPUjy32TlLCiDRiRZoxq8Zmrmxn7q5QMp0eitxvaDP+nFbKy95jQcxNSyh+efRPmLJi5UGc+zGswu330QzXMdN1nlMCsZ/nnnh8mOLexGxm6IhaLX3jhBbVazcDAwMAEGAMDw3kgl8thhiZVfwmXUep0S+TqaokyLrl0zqY7aFVecziT3xC/oGza+2J7zLWCMiXq7rBeUrgTkVWrQkvIkpV17AHqIewwo4pL19lO0gnrK/iiwkWkA7mzgBLg02YSSv05TNQJDIxRaYcbDcjbxU+6UaqVkhTXx8fH3d19wIABw3SADdiFN43pMXwdDgKHskdCDHouyeeBciwK5Jlbs0DLXPWN7GQCHObfGndgS20fga6+Du2mznPvoIAUtNfzuQ6wxNBx6bArpAGLOMz+SAluWZ2moIw+b4dZaeaGSpih/rCiolL5PRXMev2SSy3XH44Kdju7IZQMu8jKykpLS8OWBgYGJsAYGBhOhNTU1IKCApLq7F/WRsDkT+fqhi4ss2wBGOO7U3L4Fu2IaLDF9WYfy8AAclqcrlMhXM6Ntvy1gZnO14+9qK/PsaB4Gn29aA745JKHgFa9Zt/OSyUlEB2qf2QW4mlTgnhkeVJo4cCB7XrEPNbmN/yvbe3+7BATXkSlUpmTk3NaB9gwGR0NX4Svw0HsiTiAZwe2Prk7zZcbwzP9ONAsdxhAyAjkzkKXVmEnhcYGAkx0LAXdYAfKraaRvE2jb4q8HGCJwbhEPrKsWpVNN62zMNSwGDU6O9iEUokKZiVbKyrnlyrjF9yyHOsB7WHf0qCxA1tmUiDAubm52NjAwMAEGAMDwylQWFiIFj1a/3IXywGT3/xeO/HdCnq+XODMw+hyYDSIOt6TzXaB/F/GccSdgkoK24OHkPjY8vLydnICQ6tAKU2QL83lBrmipZ2EuLnklIFGIxc0qs2RI7i6eQF6t+emzGprvElt/jQY0NkbQmeM8iZTCi0DPgYfhq/AF+1Xa0/58h7pWOMyGSuDzWb2oksDEUFubKd51FxbRokgXROlHaUS5MtGOTDagxyL4uJicpv0ddsJcnQC9ktK0DkzRhhGANFLAy6ubBo8/5atK7ktN0rZPGWteNeJGkvNTys+F0gsoimVSrKAMwYGhkuDg28BBsZ9gNWrV5MkalQ/j/+OE1pmobM33jFh/AUFjRgxQiQSxcXF5ebmSqXSkydPisVi409KZOrJaRUn3w+10qYnkVukTwAeKnCB8QfIEuoZG9jDMems0YhErVwuz8/Pbw8haFS5tEcofUpTXKlqpYjWchHUV0zy585CF6RukLpZK9BFaj5TsCyIt+eekkhgVmsYYByf+iDUfhYKzQb+tiT7/5GnOJPfkFfSCLf0MtIX+ka6RwRyYsPdh8TwhsfyuQ5Shvv8iAz+kKvjm7twLdlr1D+mLt6dT3/rWkms0JZ1MmKNRlanAQ5Mz3MOPeXPwkbjHuRYZGdnk9u9ujlGIx0dnfIb1M4/wMYbeoChX9h6BHjKE9+tgPnI5H/5fD7MaETRKYlEAjPa8ePH0aUHAq9vlkR15RrXAdaPZjzWnoWB8QtuwZgAR4BnFx8fj60ODAxMgDEwMDoTMK/v37+f2AaS8/4svzYtBkp+I7CvNWvWjB8/3vjzmZmZy5cvz8vLo7x/tUQ5b6tk54JAG8ikqhldp4/ju8D4U2joMLQnFRPF448YOOIOHz7cHgQYbDX9ckMMfVHfW5IWH3iY1cmKQQiFu31P1YllkBg6tx66a4EAC1jMz8I8JvwjJxd6JqyqOPuhzQs9JgG0dlQ/D/jrmKv+7bJiwba7+jUXHjslyNLyTTmSAEw7WMCBIIUJRBwbbj75ZP+53UQvjTmhrwdKgOVyucOlsIBBkbWdAUN6O0ZwGx2d0GU7p4U/hwlDSmlrw4PZAeYIm1Z/kj+TmPT9CoXClStXzp49myIEqL0zeXnp6el79+5FJ6bJaRXXPg+zUPcL7u3zw70IKfXNmzdjAoyB4erAIdAYGC6Po0ePktpXQ2L4ls2+tfuqKPVggfpeuXLFJPsFwPvwX/iM8b++yqq1SReasG/I3f4ebOe/t2hBETCPHBWsCIdCH9O+ffscf+YSCTQMcnesHbWI8nQmpojDDLI6BDqEyyL9dvm3OlmTFkxqVHVMorLkkR4vdEPVsArKlCOWlFmjEudUOHBGPn7VbbK7wdV/G+FpOZZYjDR1hxB+O1FQ1rLsEmGLRlR0a4ZzfinNVocuTsG4Sq4tOhCZmZnkdp9wrqNGFTgOSeFQGXZnBjoLUFZI28SfhY0m834TExOLiooWLFhgzH4ZutXer7/++tdff0Xl9yUy9br91ZZ/joyrgseH5aAxMDABxsDA6GSgjj7LSarl91Sf/mQg6wKmwLJly9r8CfgMfNL4/SVf2iAUhEa4iXRr/85/b1EFWn+hIxn7fxK8yO3c3NzDhw879szXr19PWmlgFtvjeCRy82J5Nly+gMUMa2XL//urodOfI6o61maV1I2h/Di+/mLBKH9swS37a4B1GN7/vmrKWjEqBLUx1AO9IpNAZZO4nV2dW1e0pqGV09owUMS2XiZabs0mQE9BQwZQbQXHDCky2bZt2/Qj9jAvBx6cHKNsks7uRFDigGyKgl74xV3jN6dNm3bo0KE2a8slJCRcunQpJCSEfGfTj9WW17n+1ZNHLFXI5fKcnBxseGBgYAKMgYHRmSDFnxlGsbUUfHmsBpWHWbNmDZgLVv4KfNLYD/zHVQWaymgZ6Oq+TWyqEyFH7EhfgSMHzBlPGNQTXrp0qQO9CuXl5ajh/tIYb9qUBp4akWI3yNM2P1Vcq2+HnraNY4F6gOVtcQM+i3koSoAqfomr1Akp5fYUB+4YKFXNszfeWbbLYFnqdX93+GubmKmdyAN84Ya+KqxNuRIwsBBS3llX6un9NJvFeHWs3nOYm5uLhsvaj/T0dFL4HXol9E0HHpwco1yFAFNWN6z3AMO8Y6xRFx8fv2PHDjbbqsklLCzs4MGDXC6X7DtfHG1D9JssqIbOuRgYGJgAY2BgdALIihpgTkV1tZRsiVrwsbGxKSkpNv0QfN44VfW7U9ayAjQUNtpFCDCqv+NYViDyYi9+zpfczcvLc6Cv6c033yQr6wD3m/+MD+1DHb5Q12Jc2kiAB7XWuCqVqGjHo7YHFM1tcwNgvz9HCfyRVQNCMHbe5xJ76mC3K4A8DF1YRpG0nezD/STUKue/UxXO+SWnnuyAgzzZNnXYQbqVF7gbtAPX35rogzqBFy9eLJFIHHJdQJzQbj5jlBclQd1OOEPsuk2gFOWyPl3CeN4B3vvFF1+QhNaqMWrQoAULFpC7bRZSIrOs2692HQYGBibAGBgYtgFsKQtKv+IqNbq+vnLlSitXylELA75FefNknrWlYm6UNSEE2DUGH1SBVlbnYOYzd4IwxE/PKpcuXZqVlWX/YdPS0jIyMpBf8bHHyD6iI8BwG0bYKCo72lsvnvztydrOfY5oPLCVNWJj+exTPbwogfqfHpI98nqprRVH2xvSWvWCbXf7zy0l1ZsITBNxv43wtFJEGb0tDm/qtoJQG2Loll0ELNuCFxJbG96R1rUbWyHgsZZP1cfQlpeXT5o0yWStZtsek1Q6btw4Uq+B8isOAam4LnSJEnO6lVD0TNE5wjKyLlPnnaSkpJiYGFtPICUlhUwVLpWoLC+ahAW4MTAwMDABxsDAcAqS1jp/e1tc/r9RrjfgRCLRU089ReO34FuU9Corg9aAgZRK9MZNlLtreIBFiHV2V+Zg4ROwgFOn628mWNjPPfecncF1QH2XL1+uty9DuehP2AowB4kAZuAhIhuDqOP4bPIr3/3RycHDqPqa0GpCBdb52WivWMPsWbgnMzdUxiWXfnmsRqHsZK8pnEzKjnsPv3xzU2a12pC0Lgjg7e7u6SI8yABn8htIHpLgZbNA1FNCN/tb3SuJQlS6/PTp07NmzbInSQF4L/RutLBw+kt+6PqXQ1DZKnDoKiW7uUxGGHKqMEdYGWHxl1FQyeTJk+nNnhMnTiR3LWf0CD1YlDkXAwMDE2AMDIzOQUREBLGhsWg5FIv1/DMhIYHPp1N7A74F30XfAXvFGn/RjTIlaqBHcF1j8EGJenFlk8MJz0tjvJ8fptctk0qlAwYMQNWbbUJ6evqkSZP05pon68fUYHsEjXadqCGe2hRfm+sYAfUifXGFFU1kUGunAK1FzGfZVlf2VA+vaSLq5V8tUc7ZdKf7jBLgn79dVnTw5Uhr1QfOyCenVUTOKvngQBWlAwrZzG8jPD8M5dvEftHb0rlh3p/+pNfjTfS22ecWy2cTfvs/riqg4dE7BzaL8W1KEJo6vnfv3nHjxsnldEh1aWnpyJEj0fgO6PivjXUwiYLRCcYoYjvGRXJMGIbF1WC0+ed224+MqPNsQKS5XMrEZD3QL5bfs+QBJtfRyDkXAwMDE2AMDIzOAVmTkFLfyNg80vO6qCj6nNDou7L6ts1lSmhZhLtrDD4iDpPk6mCc/dUOuazb3woc2ENfoBUsbLCz09LSyFBJayAWi6dPn7506VLUgt+XEhQVTD9mD6y9rUda0svHC+kcZxpCmzdlVnfWQwRzGV184dvY9IBPfh3uCX/GYaVARIF/jl5WHjC12KYKLvbg3W+k8HNT1op/yDYR4guM8VqMN40FC/TqJLJOq/ICAwUpVQDUyNbMcwKkE/iTH+m3upgw7t4lQWhSydGjRwcMGHD+/HmbjnP48OHBgwej3xoSw9v8hr/Dbx2MTnrlMA+XIcCUucCazG3jGQcYKb0lXUB0dLR++FVYmsuIGZbNZg8aNAgbHhgYmABjYGB0JkaMGEGa4xY4MBvx8AgEAto/Z/xdPrdtTxPpmiBMbVvz+joRCV567tceyZ9w9zJTg9GywGq1evny5Q8//PD27dvbjLqUyWTEh1GtWrDatyQH2FP6iKHLwySaU38PNr2aVQle+sDpX3LqO0sOWlKjpixq0CHzIu7NPsKVwTyT2ZX/7u/RJ5zbMZfzSqLQZEUueEw/Rwl+NtSvdjkC/OGBKpLFJYlo3lKS/+86UWvPtTw92HPb3ACUAxcUFACbnTRpUn5+fptfz87OHjZs2Lhx48RiMfkmtJP9y4Lbo9AUOTpxmXoJOucHZWyxxmlvPOPYM6OhzJlvcWWWWACNj4+nTbYxMDAwAcbAwHAMYmNjg4KCiO3fLpsNNEWVkOwRNaV8Fyw5a6RH0cC2IDdXGnmS/PRW+K5fa6S1jucGwGdOrgt5vK+BUVVeXv7yyy/7+fk999xz+/fvz8nJIcMvwZ6G3c2bNz/55JPwgbS0NDQyE6zDvUuC7CyvolQ1r/q6Rel0tp87vYPwWUz0u0u+vNspT/DWHQOfEu0CMUARVwXzJ/pQneFAabYk+3fY5UBH3rs4iMKggBF81s2DRsAwAYWmGS3ydYuufrKdKK5s+r+jLSrWwMdn0m14IwQcQmde3qBZ932VPac0Y5Q38FWBoWhfRkZG7969H3nkkdTU1NOnT6N5+7m5ucePH3/77be7d+/+2GOPwX/RLw7vw89aG+LYiuIEYFyC0YnYfkroJuK4zAqjP8fg3paI2ybAIi82pf3bM6Ohg6flR0PU1qIda42BgYEJMAYGhkNJWlISsWGhKFGPEL1xXFxcTPu3SktL0d2orm7WeDPQwDZ/jisp84AxTSbUyeo0Hx5sl1BesLCPvhuSOl1E0fGWyWTAfoEDDxgwwMvLi6lDcHAw7L755ptHjx6luIiBjJ3b2O3ZIQI7zwd4CPHIBCzmNBF932ayvzvpWTyT30Cq+3Yk/tWLhwaZv1BcN+xG7b4qpa0J3fD5F0vqdt4zCHUO8+ccXtVVYLuqObSl8asq6OktP96XT6HccG5P/C0/WmNzymupUrO4XBF6VZZVq++h9tTNsgcr90jJNMsEL7coOxIl5nRpabSfHpJZTuxsE08P9jy3MRSN0SCQl5e3evXqYcOG9ezZk9mKfv36jRkzZsOGDZRxEvr1O1N8j78XAuStPW4djEtkW5rTxZ3hOghyY5qbKcwBbibMO+g7YrHYppwRFOj6RXSI2SWkgjIlkeZAzrYYGBiYAGNgYHQmZs+eTWwcuVBnruZqdCiXXN4+fvw4PXMBvkWRaBoVZ1WcLWqDBnFcbORZFqSnTx9lVNNW1mnTqlsxVXRpc9jwPnTi64SerPRZfuc3dkPVa+lB3qBZu6/F/TvFl2tPSZUwLuspxC0JDKfjlZP5XObhVcFDYvQP8bRcBTQ4NK96+W1FQYNVLv38BvUTf9cCQUPfDPHj/JoeQk/Ld/bGSuitSR9U0ruoGaO8t80NMHhqmuYJ/8jTxA3WVPSFh3BY1jSpSN79qmx9ZYMUUcleneS3BKlQ3WH4JaceXR9ZEGAXi0sSuRNxsmgsA23A4Ak9a8OcLvToK7Q9+DrcWHb7jHwwIsG4RGzH8dm0AwE6BRQPsJWrFZRBUqlU0q4hB7MhsQEPt0+42Va3br/2DickJNijoIGBgYEJMAYGhsMQHR2dmJjI0Ak1pey4Z+5jTw/2JHns4cOHafwQfIvCnJ8dapWz8TZi1vi7uVhtlmkiblxrLRywp5PWV6JldRwLoK9Z6SGnPwh9Jt7TSnM5ItAtbYZf0ZfhC5/1dUhu4crdUjKZfF6Avd6kBYF65llc2bRs572Of4Jg2h5dE/JKokFYuETVDHSxZ35N5FUZMOHsOtOWN3zsjVv1j/xVA7QZfX9gD97ZDaFw82mcz0c/VBMSVsCB3/2GJj17aYx3xgqD6FygtXAhvfNr9lebXgUDortXqgTe63e5etw/8ozqJsoayt4lQe9M6QT2K6vTvL75Drnb38NeFufPYQIHJrZ3nag5k29v/jl0xrnjfYp2dF//chcrHzp8BYZc6M4n15lwIDsKlBHpk24eDJdCkOGQdds6Avzv/tTLREUQrIdUKs3MzCS2xw70MDfkXi1RfpWljTCfN28etjcwMO4DMJubm/FdwMC4D3D+/PnBgwcT25mpwWMHehp/5sKNhvgFZcR2VFTU9evX2WwbHBpqtbp3795owFiIH6doR3ibPA1oucczhaS2zapg/spgnmvdXiA/w27o3VOvjRW2h44r1TirVZ/IVfySU59X0ljX0FxQpiSJykPBbvA6vA9/dD+Pf/V05M2ERjJ0YRnxsCb6uB2MFNh/zDGF8uOt0blA7PcvC+6s5wi0c8E2iYUwyzg+O8KdFcZlxfDYOfXqYqXmuKm4YuDSG+b4WyP/ZgwgY6PfKScZC3SfzNSuxga9lYBW8dx7YuO4D2CAo73dIrgsEYdZ0KDJU2ivRdykscAooEnT4/P2QyJTR84qIaMDDj0keEpo75nA9T58TUakfMeEcS9u6uZA6ak/CxuP5tT/cVUBnfSfiiYy/Dg6lOvJY8Lr2AEeo/p5tEe6LwXJn0k+b1Vrnybifh3u6VpDq1TV7HelGl01qP8hypo5BRoM6i6GuezixYtxcXE2/frixYvXr19PbGelh5iMvoHfSlxR/ttlRf/+/eEnsLGBgYEJMAYGhhNhwoQJxGI2WF3mfFOT0yrI6ikpKSlr1661/vhLly5NT09H39k+P2DGqLbFlsRV6tAkfdbxJ908kv07LksNjGqw/tF3YvlsGszlzVv1myWN5G7ajM6JFG3fe6VqHjT/FlnR52JP7/5211MBBjLsRi3pX83eEIpm5HY8gGV9lFH94cEqevm3fSPdN73mjwZU28r0+iWXUtTaRV7scxtDaZNPMNA3ZVav+UZK74r6hHPfn9WFNgNvDyK3O9wzSeQAVe3pJXV7W6PWU6eLVkwV3Wcd9v3vq5btagmpCHFjXezpRUNisFipQWPgg9yYIR2rU8j800CorGxPBCrZaA5fZdXO3GCQQQAE9dSpU9ZLNJ8+ffqJJ55QKrUtZOxAz8xU0wtzq76WEmEax44dGz16NLY0MDAwAcbAwHAiFBYW9uvXj9C0BGP62HtdjU3qwoqm3q/eJJ2xu3fvtlLSY8+ePS+++CKFCZzf2M2aMN38UuUjb+glYXZ095zp1741Y3Lq1YdlTbkKVa7OiWf8ARGHGe/JGeTBGe3NsbLWKBC5CUVyOCz5zsev+f93nPB+akLzPpd8ekhf+/fHhxzg/n3jVv2W1oUDC1Zmx9PgA6flXx6r+eOqtcnwo/p5zHjC6/nhXrQzOaHfjX6n3OQvQm86/UEoPZcySa2BQO4+UYuWHLMAAY/17FDBK4nejo0goI3yeyoYJQgOL2Qzj0UJBnnaW8unsFHTO19G+JXhqWWlh9JeuXBCQFeFDkts81nM3x+29o5JVM0wjp2UN52vU+ebyoEXsJhxHuw4PjvByw1GyPauWudzuVqGiLNf+SzMGiED6E2D5t+6XNSIvjl58uRvv/3WmsimgoKCYcOGEfLR0DZgLjMZpk4uMUybNu3rr7/GZgYGBibAGBgYTof169cvXryY2A7yZR9LCzG2JN7bV7Vyjz4Pc9WqVSkpKVyuWYNDqVSmp6enpqaib3I5zOwN1ia2gcWfkFJO7n4b4UkW6nQsztep9kiVGdVN5U02uMKi3FlJIvfX/d3blKcGK23YjVrUnwwEeMMcf/Z9IafwQ3bd5LSKlufLZFyLEdojw0tgdUVDaoWCZFxXtoSF+TtXhVLgjf+73gB/2X81yBs0aDgrNPI+4dy4SPdeYdznhwnoiV2hAEv6ffNVeWaM8t4+P8D+K4LuduJSfX6p8kZ5ExoaHRHo5uvFgvsPjDe+Fx9ena3dAoFP/qyF0UFnPBvtbX8LRAM34NrPbezWAWHJ7Q3gfjCGo23px4cE460IGoexcee9xsM1TdYXA4OhYLS322Qf7hRfN377MOHuV2WlyDKluVBkY1wtUY5YUkYJfBg9evTu3bvJ0oAmcfTo0enTp0ulLen36bP8Fj7ra6HDikSiv//+G16xjYGBgQkwBgaG8xlGavXIkSPJ4pMiL/a2uQHPxFOzwpI+qEQFV6OiooAGT5w4kRI8plAoMjIygPoWFhZSjrBnYeDUkV40mBXDQQl+BlfdzNhfrdxwp/F8Hf16JwIWEzhwSiDPcglNoNb9/qqRIBGDo/p5AG+xnx11LsCUHLqwDBggsTsvwH1jqL0xsctvK9LEevGhfUuD7K/P5Lo4cqFu/KoK9J0RAs5JQ2GtzW/4vzZWyHiAMfHdip/OteRohHFZByMFdgbhS1XND+fLyBDfITG84++FcDlM171F5fdUszfeOXFJX/J9bVd+SlAbnu1MWRP0R0oyiE2AgXG2n3uyvzs8F8deUe/8GtQRvX9ZsPGcZQ7QWmByURsueAoEggULFsyZMyckJITy+ezs7LS0NFQD8j8JXjsXBFI+RqiykWUFrQ+VwsDAwAQYAwOjM8yj8vLevXvLZC2BrK8kem9JprqVlKrm1zdLdp2oQd8E9puQkAAWA5fLVSqVcJysrCzjakl8LhPMdGtSf0nAD4HFRu6e6uE1VOAYugjUd/u9xtUVDeZcvv5C9r968oCdks5qaa26pLIp+3oDmemKQshm7g73tOxLAZo98m85WmxG6Mn6+FV/MKRct9mAtfd/R1vaQwSXdSXG2564x1Kl5o1b9Wi4+DtTfFcn+T2wvbK4smnA3Fuoq2pRIG9NV/6ThbVoAV4gZlnpIU4Sk9wpkDdohi4sI/smn8X8MIT/un2SAXulyukldeTu8bSQx/vyXfT+fJVVO2+rBG1Ic7q4bw2ztFZVrNTMKqmjLLWQiAnjDonhhQe6kRWeLhc1Asf+3/UGicwEW2YzGUki7spgfoTjaHC/v2pyEWZupbQEiW9+r52z6Y7J+mpxcXGDBg0iZjS5XA4zmlgsRj8AP7Ql2d94QQQ67OD5ZTBZMHDwMwYGJsAYGBjOj/Pnzz/22GNqtXbmBtaXvSHUnLvj00OyBdskalt0c4J82Rkrgm0VMUJz1RxIgMGuTa1QFDaauIDoUO6LT3g9E+8JG+a+Dkbkd6fkQM7B1KP8K9nf/cNQDwv5mGBNTiqSSw2LIT0a5f7By13oVfHtdChVzZPTxEcuaHnCRB+3dSEe9KJPZermzZLGdHGDHFkgmDpS62NxbMCtbiFDBcdsvwIzjgKY5kDq0GRFaP+/P+wFXAJu14DrNWgbDvHjXNzkAmG6wFT/KlWyWUxo9g5fLHhy+W202nYcn72xm8cIWoOGuplxtKYJCDDcamgtW5IDXhrj7Yo99LfLiiU77v5Z2EgZqTaGelgo1L39XuP8Wwq5UWnof/XkAfd7fphA6Gm2WxaUKX/Irtv9ay2pP69fqWFqifeqYL7IEb70YTdq0RpjG+Z0mTvex6YjXLjRMPHdCoq2nGVAY0ibYTrymcBP5+rgmLABFPrs2bM2VUzAwMDABBgDA6PjALx3wIABubm5DF3K5aVPu1mWls0vVa7cc4/UhbYAPpc5d4LP4sm+Fgwmc0ClSgFXennH8u0yJsCWfbGkLlNmQuwHTDo4T5t8aH9cVby17S5FTAVs7u8jBRZIIJCWJwtrjek3EGCwsJ8dKrBH0KhzGo9hYiHcgcm+3ERvNytjUMGE3SNV7pUqKdY23A1gHTTYL5wPPBRg5nklSoVSS7fkulpQNXUalB3B8Te/4e/MQa1zNt358pg+2sKfw7zUy5sU2oUm9FiBQVA9NKHj74U4c2I53P9J71aQCcbEMgQ8gthwLp/L6hXGFehKAXl7sqKC6SQ7AJMB7gGsBn0zhsd+3d99oo+bNRrFUlVzdp0qo7opQ6YkFqpgPNy3NKjTxa5pAMbnTT9WU7TTgPQC9bUgp69sZrxRWg8EmPI+PKmP5ti2Tve/6w1wAmQ8MNqSvw73HO1tbz4LhQCvTvKjUYxaVqf58GDVRxnVJl3BFDw92BPYb5tSW4u+uPvRD9oSTZ999tnrr7+ODQwMDEyAMTAwnBEbNmx4++23iW3r8wnBvjlwWn7gjNxkfVQgk2MHegLNsKY0hUlQtH/sJMDn61TPFdeVGmk7j+rn8d4MP9r+KDB0Vu6+hxpPAhbz+0jPRPPmHfDwV0vr91WZCKUWebGnjhC8kijsE851rSa060TN65slSpXBfYgXcOI92UA8YDuap392BQ3qXIU6p14FrxR/OLFosv7lLjYltf50ru69fVVqTTPF02UZYM0Dt3FOrykl/h94y6GHBJRGlVWrerKwFrXb33rGB26dc7YQYGKT08REdKg1gL4QHsiBp7Ntrg2p8vIGzcwPK02uzUEL7K/TKO7vwRG2ej8VmmYijxR4b3adusBQ3Bh4+KHVXemx8c5CQZny25PaEBXjYRl64u5wzwQvjoWhadw/8tOGYc/QH1e/6AdNi975QJdcsuPub5epSTEpQbw1wXy2HQtQFAK85DlfYKf0DiWuUn95rObIhTrjuB6GTgXt2SGCZ4cKrFwhhelgwNxb8CCEQuG1a9eMM4oxMDAwAcbAwOhkSKXSyMhIIvv38b7842k2z9Za91q9JrdIy+gIH05XPw5t3tseBBjspDGFBvm3ulNl7VkU+PRgTzvP83JR48R3K1Bzk6ujK5ZdHHulyjdu1cvMyKrCPRw7wGN4LH9IDI/MsnNywH14aeMdikvcVjwT77lhjr9Nms9qDaP3qzdR7671gB/KTO3qbMsNcA+HLixDV1WWBWlTf40/uUeqfLHEgOw5p2bYp4dki764q1TRsRxo5IEDk1mw7S69JkHipTHe62d3oRG60gljeK36j6sNZ64pjlysNw48JjDRx+2LME8LsccwPD7xtzzbUBEQOkjGimD78wV+OleXtL6SVMsjMNOPu6M7/eH3yUL50ZomhxBglAnfvqeCeyhv0LbVuEiutwfLQkaMOQCRHrG4DIammTNn7tixA5sZGBiYAGNgYDgX3njjjS1btjB0UjpXtoQ5j7uDDCSzkwCDSTfmbzklwtaxzAfMpvGrbqPuRz6L+XOUwHL+oUTVvLi8fuc9peWDg/U5qIc7vMKj6RHKdVRBIOBXsz+q3JIc4EATHwy+Tw9Vr/mmynpHHwmg+u9MEdGINf0lp/6p1NsWPiBkM6PcWTE8dhiXBX/9PTgb7jTslSoduw7iKMjqNIPn30LJW4IX51iUlzlf2dLbinRENBsu5+yGUGsKonYMgPRCRybLRHOZjN3hngIWs7xJk1OvLlVq4M9kUVkS/kL2zV3htgarQ/Pe9GP1Z4dk5fds1ngf2IP3wctdHFj7lxAH3v5WoKMSHIorm/653VRcqfqzsMGcMh8JaPyfdPNItLgeB+x33D9yVFmNoZMngEHS/qVMAnCSMEhS/NKz/dy/6E4zvJziAXa28IfkzySfH5Gx2eyLFy/GxcVhSwMDAxNgDAwMZ0Fubu6AAQMI7SuHrKA73IAgd+nVAQaS2TtfJjF0PQE9OLSqq2NLy4KNm7C0HPV/gpX/68OCQZ5t/Mr5OtXicoU5tVWTAJO0qy4oFNjO2IEeFhRZLIAosww3Yc+iIAfa+gxdGOquE7Xf/VF7Jr/BGrLx7BDPqSO9aFeEgqsgEx0JrgsUF4huiBsrls+GXaERd1Q2M8DcP464j6DlQ/t3hmaPVvTRPms31pVe3pZrTU8qkmdU668lKtjt3MZuzuC6lNaqJ6eJyacDz+FgpOnCs4WNWiZc2KjOU2hZcbFSg5be2ZIc8EoiTQ0qaIQHTsu/O1XbptYR3LHHH+H/d5yPY9We4QSS1ouB+FlfqJaCDw5UQZMgIgJu31NZL9ok4jCXBfGS/XmWeTccGJrQYUNxhL6R7llrQxzbiuAmjEu9jVaZBmwM9ZgXYLOHWa5pfiS/phhJaXltrHDzG/7OM39B4+85pxRehw4deurUKWxsYGBgAoyBgeEsmDBhQmZmJkOnInttaxgQKqclwGDDfW/GerZ0gf/IKapXQA9+TQ9pjwK8Epl62MIy1HcH1OtctBea/moOQIDTxA0oJbMSfC7zzreRNDxL7+2rWrlHqzHGZjGWTxW9M0XkcP0kuCEnLtX/WdgIlBhsX2LFgSidEh3qBo2tTzjXThkqYBcjFpeRu9YXi1Zomkf+LUdLQAMJ3zY3oHNFyIDqpOzQC78BY/z1Ya82dYyNr2XsQM/M1ODO7b/Acya9W4F2h8+6eVhfmmhMoX6FAvrsta3d7WyfRHQrtENoliWVTcBMlCqGrE7tL2R383frH+U+qp+HY7uAWgO9TLrmGymhmU9PpQl4b8ALRdZINKEIcmMtCHCHu21NWbIXS+r2SJWUQfLUB6HtkR5ffk/1REo52iqgw13q5R3Ds+G3pCqtv5oSre1sBBgA8xfMYrDx448/jh8/HtsbGBiYAGNgYHQ+zp8/P3jwYGJ7z8JAIABOdXoUAsyw6EEyiX1VyheKDTIkgfeCYedY3y+KgjLlY2+XofU24/jscz29rWRVhY2aLZLGndJGqS3Zkuc3dqMh4vVU6u1fcurJ3eF9+HsWBbbHukC7YvyqCqIIEwDMfaBYNvBzVfNjBQbFhAb24GWsCHZUzKet+OOqYvQ75WiBsWki7oIAnpmT16CKbuVNmtUVBv721OmiFVNFnfVcoGlNWStGcz5XBvNWBdvg/xQ3aXr/VUN2hL1Lgp4fJnChlglML2l9JSrC/O/+HodXdbX1OH8WNg6af8v6zyd4cZL9eTBIWqkvte1u46ul9eg7Qk/W2Q9DaSS+Wn9nHltQhoamx3tyzkZbO/sYL/c4LQGGvgzP7nJRY1xc3KVLl7DJgYGBCTAGBkbnY8yYMcePH4eNPuHc3M1hznZ6xZVNYEFSZDn5LObvVsQVE+idX4OmF/K5zOwN3dpb8YisA6ln8v7un9hCzMDC21fVBOz9eG2T2oqxlgY3AMssYGoRStQZOt3d7fMDnCcbtk2AZdl/bgs3iOaxL/b0ssbfZWCLN2kGX6+FV/IdejWr7Ye4Sj1gbqlNJUktg81iZKZ27ZT6PR8c0BYwQ5m8rWsTBPZXK58ralndcM4xysIgMHvjHUomPBDLO99E2upk/u6UfNr74jY/FsFlTRFxZ/u521SIG4bHAddrKeqA0P7bexAwlnk7FiWwpjCSWhetbVzK7l89eXsWBVqu3tcpOHKhbvwq7XRw8ODBiRMnYqsDA8OlwcK3AAPD1XHy5EmC/QKWTPZ1wjMEa+bkutDU6SIKORz3j9y4jq4xwEiiiOtsSQ7oAL1fsB0pJXw2SxpNFh82ByD5M/24P0cJ7j3i832k52QfruUUUAqPtdIANf4W2OtA3ed9LrE13rKzsGKPtIXsMRm7u3vYyn4ZusIwcJ/RJGGgoAkp5cbFS9sVwBWB5DiQ/RLHTPqgsriyqSMvRKlqBuKXssOA/Y4Xun0SSoeHQ8uHjkBsXy1RoqnRTgvoO9CDoB8Z68BBj6OhkW65dw8VcFYF86/08i7qI1zblW8T+4Wx9LmiOgr7hbGrA5bA+ka6U7y1aeIGa774Zlm98VgKcwTMFE7Ifhm6ZARCQzs1NZXQ2sDAwMAEGAMDo9OwevVqYiM6lPv8cC/nPEk2i7FiqihjRTCanCxRNT9ZWCtpK0h4210DW/P5YYL/JHTQZaa/5EeJJZ51s05qew0YIGbAAYAD33nE5+/ewt3hnvGmXN9qjc1HPn6pnvwJyr8+PSSLX3DLXDEV58GRC3Vk8PPKIL6VQQFUdqFuFjdpKGnDwGGAji7bda/DrgV+C42VdRQIDaoOW84AAj9icfmuEzXom1wmI9HbzbLOswVsDPUI47b0/UVf3KXU0XE25Jcqoe+QktcE0MpDZL+zZSGD+vgELOaarvxfH/Zq7Od7qofXymAePXn8xeUKynOBUQvGro65VzNGeaNxKyflqjaXNdPFDVskBqM6zAswO8AcwXZis5RI/M7Ly8vIyMCGBwaGSwOHQGNguDZyc3P79etHbG+fHwC2iJOf8NUSZeKKctRFBoQHjD9zubUKTbPfFRnp3BB5sa9vC+vIgro/ZNdNTjMIhJ7TxX1rmL3xqIMLao2T32jkbyeuuH1CZ4uDJT1UwJleXIeGATN04eLrX+5CcWU7D5Sq5kdeLyWkdKAlnO3hZU3GI3BdQl64oEErOFzQqCmwSMyeiffc+XZgeyvDAUH9Kqu2/Y4/vA+v/fI5SRhXw6aAz2LG8LQC3RFcVoQ7K8qd3d/Dqv4I1OiJv2uJXABnU6pH8fkRba1jynLDggDeokD37ldlxNuj+nkcfde2NOBvfq9N+qCS8ubZaK94T7vS9XMV6gHXaygZFvuXBUOb77A7RuokE7tru/JTgsymHuyVKqcblrwO8mUffTfE2Yp4m1rCYPRLLtUujsTHnz17FpsfGBiYAGNgYHQOXnzxxT179jB0S/5/b+9upxJvx6C4sumJlHLUwp4X4L7RTGjl0ZqmJwv1UaydIgg0YnEZpQ4QMPahAvpmq7EJSCB7Q6hNOauoruzfvYVR7iyZuvnV0vp9VUpjBrh9fqAzFNSh4P3vq0gPbaK3G1wC6QQrVWrQ6ABgvFKVltvnN2gU1rnKgS4O7OEOt7R/lPaVjWOerIBEpr5woyGnsPHCDfhrgF1rvgVkmHCQxvDYfCSCHZ4msbYlVTXDE8yUNYl1CzTOVqucgKxOM3tj5Q/Zhnp7bqzd4Z4JXtr+Pu6fliJDNDTb4WbGLyijvGn9oo85UIroMnSFuE+uC+3gW/fuN9JVX7ckMoz2djsWZVrLwDhXOcyf82t6iHOGPRtj14ma2RvvaFcuzp4FGoyHCwwMTIAxMDA6GmKxuHv37kqllu28M8V3dZJdHhW1hnHiUj38FZQ3iatUt3RVRoAz9I10B2s1Npz7aBTv6cGeDlHWBfY75h2DEho/RwkSTUmnrK5oSK1oiSkV8Fg3d4V3PIsztlzj+OyLPb3pma1yTXPPazUUPy1DFyVevf8hm0xqeFiJK24T53OplzdKsN+4VS8z9Aq1R6FgO1F+T9X71VJHRcP6C9k9QtxiwrjQYqNDoLm6OyHhdzkUVzb9WdhYUNZ0o1yZX6q8XNSodlDwsjNUeEJBlvlF35zsw/2iuweZX7BHqnyxdenq8CrblMkUymafyf8Y3z2bakpRYHIpzdZ1NEetHXSfUUL05RA3VlmsiZATZTNj8PWaXKQudFSw27H3Qhwi5i+uUv90ru7Pwoa8EqVS1Uw0VF1lLE6QLyc6xG1UPw/762PBQwyeVgyXOWXKlG+//RaPDxgYLgoOvgUYGK6LzZs3E+wXMP1x+mmxv+TUf3ms5kRuvbFMC9gQYP7Chk7Dueb1zVqVzmfiPV97SmhPQClYPIdWdx22sIz0L4FZeaWXd5Ab9ZiFjXpr6aUx3p1CacCaBGOdzFNl6MIOM2RKMI5pHG3+LYUx+2Voa6t42lq6lnRVTfE1OJNpIm68gDOrpO4k4hoCyz4hpaydCgXTw7zPJbTZb0SgW49QNzCg+4S7x4Zzgfp2ZGD8gwO4zxTvXGFF040yJbz+VarMLVICMaYh3sbQ5X5DA+7ISF1zoJT5JSBgMbeGeUBXQj85XujGZzEJBybQLZsIMPRu6OPoMEJgeYVitC72wdbTBj659LbCaBjx6Hj2y9ApY8P4vCmzmqGTZJepm41VCd4uq0fZL7BTmAXsZL8wgHx+WAYNiVJlgADML7oppvHIBcZHP1TDSY6K84DzpK2pDg/x2aGCXSdq9u/fX1paGhYWhocIDAxXBPYAY2C4KhQKRffu3SUSCcHQsjfQiXm7cKNh4Rd3KfG91gDIxuokEVgS9gRdw++Ofqdc2RrmCrbm1+FUa3jkjVqSxZ1cF9pZDsw/rioSUsrRd2J4bGDstjqB08UNxjYrARoJwJGzSgiH1c0+QlJhiPJzqRVU7SQnKRT8VVbtzA2V5v5LuG4YujBmAY/JZjEJCVZ4HyzmPuFcl4j2f0AgrlLfvqfK1fncgJDc0OmulepCSBi6tH+lGd04eJrXPg/r3JUL4zK/gBECzo5wzwhTfWpSkTyjWhu6Au2waEe4Tb9lMg2YoSv9dS7aS2jjaGJc+BeQlR4CHbxT7iSM5yMWt0TKXOrlHWco6HVarhp2Q58hD/33+Hsh9ozn0Nj+76hszTdSGqLr8LsfvNyF3krBb5cVo5dp54JFixatW7cOd38MDEyAMTAwOg4ZGRmTJk0itj9+zf+/42xTOZLWql/fLDlwxq4iMVHBbtvmBdhjb1FYkHFu7SN/1eTpnAZgJVd8HdGJrsv+c29Rap/8+JBgvNCG1DVzqb8MXXHUnE1hNl0d8Iq45FLYiPfknI02y5zh7j1XXEfRiHK5QsEYGO0B4zK/XCZjZTA/JZBnjo2ivTh3c5hN0k3A2QbNv2WyhFKCF+fnKC/rQ0DUzYye+TKK3nLfSPecTd0662bC1QVPLyZuJmUkh7MdYBj8vHNBoD1i/n9cVcz5+A6aREMDz8R7bpsbYOv6C1xmz1duFlc2BQUFlZWVsdk48AQDw/WA86MwMFwVe/fuJTaANU0dIbDpu2A3PLagzE72SxwncfltSrEQmwA20Etj9Mmrb96qp8iZylv3H41y79zA3f83nSq+Netm3dLbCnGTVfGfe6RK+Ly5/74/q4utV3e4NZZysq8lEh7LZ1/q6TUvwJ2y/OFahYIxMBwLk2V+o3nss9Hey4J4FnyxE33cSJWvwxdsK2gMffz9WaaVGrJqVZOK5JS8fXPUd1+VcuTftcbVhozHqI4EXB2M0sQ25UK23W1E2S+M+faw3y+P1cC8Yyf7ZehSSGAezC9V2nqZzw/XTrhisTgrKwt3JQwMVwT2AGNguCSkUmloaKhCoQ3bs1Xz85ec+ilrxeZyL/39/UePHj1ixAg2mx0XF8fQVVpSq9XZ2dlHjx6FKd/kt14bK9wwpwu9qFQ4k37/vVVc2WLNUCRheubXEN7Lt57xWf9yl8697WAu/3SOavKCrTxRyJ0ichvt5WYyiLFUqVl+WwEE2Nxh6UlbxyWXXi1Rwg8W9TYd/0zB0Zqml2/WU9KP+4Rz9y4Oignj4j6F8eAAOM8L6WIK84Fh58MQPiphbQ4vFNcRQuvQfXI325wFigomUwAdeWOoB3Bsk//NqVdnypTb7ypNigg8PdgzY0Uni4ot2HaXSAM+9JCALMoNZDjymowsnx4R6Hbp0270JCTUGvgJibklVy6XS0xeQqEwOjpaIBAUFxfDXAmvhw8fzsvLM/ktOJN9S4Nsygomg71nzpy5Y8cO3KEwMDABxsDA6Ahs37795ZdfJrbTZvgtec7Xyi/+cVWRuPy2cUoe0F2Yy5OSksB6sPB1oME7d+6EXwdKTPnXjFHe2+cH0LucIxfqxq9qqbUb4sYq6iMkQwHJEGhgv8CBO/e2S2TqwfNvmSuRClwUODCYsLF8tj+HyWUywU7Nqm3KlDVZ8Ou8NMZ721yb71thRVPPV27CxlCBtoqyteevan61tI7IYCTh5IWCMTAcC+Myv9Bbd4d7mlShNwnoQZOKWsJnrn0eRqM485xNd748VmPuv9E89hRfNxgJo9zZhY3qYqWmXAkjiarcfLAJsMqzG0L9hZ0cjvvRD9Vwb2Hj9x5eI1pDoFElf0BmavDYgTSTL5I/k8DjM34/Pj5+0aJFwH6B9Jr7bmlp6d69e9evXw+UmDp0sxhH3w15vK+1uTxksDcw7YqKCj6fj7sVBoZrAYdAY2C4JMj4Z0CC1dM2sKYpa8XG7HfixIlXrlz54osvLLNfws7YunUrfBi+QvnXrhM1YP3Quxywh8hEYjDydt5rRG1Tkqd1+m0H+/LYeyHmrExguUdrmrbdbXzzVv0LxXVgIsMG2MoW2G/aDD8a7Bew+0SL9TzN1wbjG27mwUjBF909BIibC5gAmJWT0yroafliYLgKoIVDO4fWjrLf8UK3azFC69kvQ1uwmkP2oN2/1tI4E+j10PfN/begQQ2k8dXS+if+roXXdHHDHqnSAvuFEennNV07nf2io7SoNRZGoWneLNGLLALJpM1+gfoas9+YmJiDBw+ePXsWpiQL7BcQFhaWkpJSVFS0bNkyCmUFQjslXWx9TDUQ5uF9tAJaMpksMzMT9ywMDEyAMTAw2h1SqfTkyZPENpfD7BNuVQ1Jwvgjyw61fJ3LBUILBgSYEdafAGFz7NixA76Ovp/y5d0jNibFkXhnit6JvUWiJ8BkYSQnoWdRwW6/rnVA4Uo4QmZqsPWue4q5tuuE1uzWRl/7WGu4y9TNwM/BsN5f1WQcMf1Ddl2/5FIaeuAYGC4BaNvQwsnKYSSKlZrUCm2GAkUozhLNYzHHt/a7r7Jq6RVGhr4PI4BDRhIYkWBccpIlBsq4va+qSYIsuS6Z7EvvyL9dVsz7XEJ5c9q0aRcvXjRejbUAoVC4Zs2ac+fOUSoYSWvVE1bZsAhIKkhjAoyB4YrAdYAxMFwPx48fJyOQ+4RzrXSNLtt172qJQc6bSCQCHtum19ccZs6cGRERMWnSJDKiDAzBmRvuXN9Gp67JqH4eMWFcIisvV6E+X6ca5KmrguPecqi7MrWT3H84z0ubw5K3SL75nY7zB57XWxN9lk4R0fZp/3a5vvyeNgx7hIBjXDkZRZ5CnV2n0v2p27TviULBexYFPT9MgHsZBQpl81+6xllc2SSt1VrJJdoNNdHsc1t1faGVmouQtxNsFoMoBMVorQVFbPcKgxGARTRLaFHeniwn4UJOhe9OyZPWi00yVegj8Ecsuok4zEEenHhPziBPNrxaqEs0zZe7V5fVDz3xxKV6enVlxw70vLbVY+0+6UcZ1fTk6KaO9Nr8un+nVEc3iSq59hbDfSMjd9BwHmiiMM7T630zN1RSHt/atWtTUlLonWdsbCxwYJi8srOzyTcLypQwS25+w9+aI/Rvlfs6evQoTMdYCxoDAxNgDAyM9gXp/tVO5Na5fy8XNf7fUYPgMaFQ+PPPPw8aNMieMwHy/Ouvv44cOVImazk4UIKVe6RW2hAUvPiEV8qOe8R2hqyJIMCxrcUk7df8dCDA4tyzMHDhJJ+3tt2lVBC1gOhQ7qtjvf/zuJedhU9JDZgpRvHPElXzeR3jPV+vzpar5BqrrGqtYRrnMaQ3b0gMP8j3gbPkgLICcVWqmvN0K0S3JE0S7S4jr6RRR3RVqFBwZwGs/z8LG21apuFxmdDSIgK1/ahPuDuXA7usiEA33e6DVUj5+WGC4X0izuQrzlxrOJFbb074V6rSRknAX8s95LGBCQ8VaCkxbKOfHO3tBmyZEHb6/IiMHgFm6JbDVif5zX/G56vfarceqSkos1aReHgf/kdzupBrIk4C4vzJCsDlTZrTdSp0hKd32E0/VhNLfiTWrVu3aNEie041KCiImLzOnz9PvvnlsZr5E32sWUIiA6+kUmleXh4hGImBgeEqwCJYGBiuh969e+fn5xPbYDyhwcPmMH5VBSU4+eDBgzZFjllAZmbmhAkTyF02i/H39nAaoX2ksBPBe6/00pZHKmzUPHxNy/dC/Dg3d4U7J306cEb+S079//5qMNbWBr4xsIf7wGhefE/ev3ry7P85uEu9X70JdIjNZNyJ9QErPKe+xc0L1Ne4Moo5gOk8up/HkBggvTw7CblL8NvcokaguEQJ1vJ7anGVCu6hyYqsDw78hexuun4aF6mtMabbdQvxYwf5cu5vhiytVZ/Jb4C/45fqrWwDAhYzXsAZ5MHW+Yc5/hzmrJt1O+8piRHv2tbuDnG8/+96Q/b1hgsFDRduNJLC+Ppz4LH+1YsHZPvZIQL7Y6fbA91nlABTnRfgvjFUuyKwRdL4xq168r/X/4/OXYKH9fDLN9HgZAdqL4vF4kceeUQi0QdXw73dtzTImu/6TC4iBvxPPvkkOTkZWyYYGJgAY2BgtBdkMpmfnx8ZAr1zQWCbBRWvlijjkkvRd+bMmbN161YHntWrr766bds2cnfueJ8Nc+iULCLsJ2L73iNadgcbXrnVhCczd3MY2OVO/oCAoNbobLWufpz28KbO+7ylCgjcnFgeG3iv9bGTwHWH9ubrSC/fecImHQVo51K5uqCsiXDh5pUoq+Qa611qncA//f3DwsKISi1OeHpAt3qEugHRAmLcJ9xdJGBFh3K76XbvqxG1TqP1DOc3nL6msD4HPsqdJWRr156I3f+OE378mr/Dz01cpb6tGw9dIrKdnGi+6O4x20/rIH2xpI4s/0Z7BTNlx70PDlSRu9Blrl27ZlnvyiYcPnx43Lhx6DvnN3YjCxpbwCNvlBKhBElJSbt378bGCQaGCwGHQGNguBiIqrx6ayCg7V6864RBvQ2hULh27VrHnhUccN++fWQg9Fe/1aa/5EfDgwRmB0mAz9erCGnWEV6cwzKtMyQjW94nXOTkD6hd7VQw1gn5K4YuXPOkvI10Uz6XObAHkF4t4x3Sm0ev9qZTgcjFhUYC3OBqSaOsXgM26G3dbrvSVLIsNgGiyij6AdP3n8+3SV6OAnPcWKlUkkVN5XJ5QUFBS5PQlTyFjZycHPsvXN6g+bOw0WTcdd9Id5GXlpJ183cDPhwXyfX1Yrto7rHQkzV2oCchTQyXfOZaA/Dh09caLtxosJCXSwm1gF65OsnP4YtKQb5sF0pJgPGZ2BghcGsdw9Xo2E7jmGoN46ssg/lr48aNDmS/gKd0ABqMzpiPRrW9nNHNn0MQYId0NwwMDEyAMTAwzII0dkmG0+ZXDpyRo7vz5s0TiRxMI+GAcNjVq1e3GOK16hOX6mmUu4gO5f50riVUu6BBk6gNgmYADSYI8NdZte9MEbEfYPX6TZnVxlHWKODmAOPtH+UO5iZsxIRxXfRKCd8X2JdSuRoYL+wC6YUNelpBlptuREQEQWKDgoJCQkJI1gqvnVvhM0IHk/+Kj49v8+ulpaUSiUShUBAZE8TaGRjr8Arb9pwYETb822Vq9ntEoJuvFwuan9CT/VCwW0QgR+TFpsd8OgUCHuvf/T3IhF5ofkCD/yxszClshA0Las/QK6FvrpgqemCHJrg5MD7DRhiXFeWuHaPVzYzCRmStllbM9h95CnRtKzY21lGZOyhWrVqFEuBvTso3zPFvc6IRerR8orCwEOtgYWBgAoyBgdGOgLnWkAC3MUuDDYfK0sIkPWfOnPY4MThsWloa6Z0+cUlBgwD7CvSXI1a12JsjBC0jVWFF0ze/17YZ8n2/AozsTzJlFLrbN9I9OpTbI8QNXqND3JxNFMcauxnYFLTS4somYLwFZU3AeCly5fYDyC1QXLCehUIh0Fp4jYqKIl7v4wYTpgNsDB061MSd19FgwplMkGSxWFxeXl5QUCCXy+n9IjzE4koTYl1Ag8MDOUCPRV6sR6N4QIx7hHKdM4sVRUwYF/5mjNLT/oLypoIy5Q3dK+yilBj65lsTfe6DIAt6OHKhjtApfEroRg7gaAn0QF86j/tEbj26206ptv379x80aBCphiWt1S66tZluw3dvedbQiUpLS82tVWFgYGACjIGBYS/AQkV3ee5teID/d90gqy0+Pj4kJKQ9TgwOCwc/ffo0sXs6X2HnAeWt1lMsnx3GZZUqtcbm2u+qpo70ejCdwCcuKZ4d4qlLLebERXK7CNmEoq8LQalqBnKbW9R4AyESjjo4EaVM+HIJfgt27X3Pcu25XXB/GKacyQQrlkgkYNYXFhbKZLKcnBx4pay+WQ9gFPDXSoxbIlr5XGavMG7/KPceurUbeHXyIOq+ke6UBSYg/Dp9NaW4SnVbWw9J8Uy85wPYltQaxv/7uiVW/ynvloeoNozVoDdon76mQFvs5MmT2+kSpk2bhspBn7yqaJMAo1eECTAGBibAGBgY7Qgyz5ZATV0bqr/AMdDdxMTE9js3ODhJgG+U0alaVIfE96I1OKeJuOliLZMHvrTrRM1LY7wfwEcPtrVrmdfyBs1fpUB3lfBaUK6EJmEsbEsP0dHRISEhwGxhIygoKFoHx2YGPsjgcrkENzZGcXGxWCwGekxuEIHWNH5FoWym5BhzOUxgHbHh7kREQ69u2ldnvlERgW46mXfeA95gvsqqIaLiRRxmghenzbHdevx1Sz9ixMXFOTx5h0RCQoLBvGnFwhwqTE07aAIDAwMTYAwMDCtIheFEK2/Lqii8bTCRt2u5QtRohhMTV6ltVXBRNOq9BgKWngEntRJghk4U9N/9PUL88PDldLhaojyvy5kk6C6ldCc9xMbGEqG80HSB8RLeXXyrO43y6UBxGhMe48LCQsJjTLBiSqyKNVCqmo1ltx6Nagny12W28x7AOtVODujmi7a31G+fKOTyW8dtPssgOkmusDl7HxgmWoLb3KKMQxATE8PlcqElE7to3pDZuRiZfCkL0xgYGJgAY2BgOBKoBDTDcBHazCRtYHZER0e337lRmInOPrDNWkUpU4ibPsIshseO47NzFdprB5Mo+TNJxopg3Bg6HfmlSoKxELwXCIw9RyOdugTXBaKFua5LgPAYU/gJkWMMfLigoABe8/PzgRiTBMN6UChxmD+HEHgjlN7u7xLWLgEYjUmaOk2k99j7c5hcJoMUrRNX2bwcJqs3mN3aNcaYzWbD8fWC6rVtq8q3OfliYGBgAoyBgeEYCIVCdLfNhWqFYbmOdg0TpRy8odFmOoReTpS7QdLY7C7ub95qEUT56VzdRz9Uv/WMD24PHYzCiiZgIxcKGnJ0tETeQN8EBKIbExMDr8BygfF2jOQyqfCEVg8yln0yR9XsyYNtV1CqNKEwrtIUEhISFBRE+Rb5pgNPyZgVEy5iQE5ODlBiuPO2hk/DEAF/P2S3aMVHBbs9qmPCg6J58PrAalB1FmAcJnX7YcSmxD9HubPzG1qYZHGlzQRYrtBYmPscDjS+mrJwbBK3kNkK519gYGACjIGB0Y4AcxbdbTNViW9II9u1VAPl4J58m+sA/3VLfzlxHgYD1Ew/7tJyhVzTYpekfHk3phuXLFiC0U4AsoFWgqHt9CC4Lvnq8GhGstgPvMI2IeBE1vshlJzu48dE1DdyyKEIxWww6IlokdjYWC6XS9BjO8saM1qFqdF8S3hSQIPhqcH5Exs2UeLCiib4++5Uy/pFdCh3YA8tH+4fxYMNGqXIMazHLzn1MA6Tu8n+1FzoGJ6eAN8ot9n5L+B33ORFOb6A10bLUSib0XglyryMgYGBCTAGBoYjQQkKzS1qbMOGMJzI5XJ5+03VFDcaWSbRSuSXKkl+FeXO8jc0XgUsJnDgzZKW61VrGNPWiY++27U9FGgIx+YD6026XNR4/FL9mfyG/11vkMjUNI4ATCmuFcB14dUhxivhgCVUl4ApwS4pVtxZ90royXqow7WLq2o1jpITM7HkoQNsnDx50txn4IEKhUJCigyIMVFZCqgyjZ/z1wEt1AQPFMhwbisolc8to6BMCX9f6QrSAvqEcxMe8Rgeyx8Sw/MXPojB0u03lF240QAjMFkIihifKZ8Z5MneX93aees0MMLbVJmc8sjaW2hKKpWS222G1l82nHnbNbcIAwMDE2AMjAcdlEDHy0VKMEEsVJjQyajWodZt+2VSoTwEDAhb0/PQik1xfBOj06JA3pa7jWR1DbConkqtAA78aJQji9/+cVUx+6M7QPyeHy54aYz3v3o+EBKvV0uUx3Pr/8hTAO+1Jv/NmMbEIbDTTwgUiNBSQivTOsrDaQ2IurVcDjNWVwqlVxiXz2WJvFhk3SndO07hXQRS0aDLs4TuQBRi/atUqVBqSiUqaMM1rW86FoRf3Zghi0QiQiULNgjN3qioKFu9/dCWEnUgdhUKBUmGCWJM0UGw3Krhb1OmloQB9fr3ox5Dej8oZBiG010nar75XQ4Xu/2tgOF9HJlf8GdhI4y9aDzInC7uQja1RwwVGAzjMLbYRIChi4X4cUhHa3FxcbveMXT+arPC3Pkb+tkqLCys/eSpMTAwMAHGwMBgDB06lM1mkyagvEEDhg6YdOY+36sbl2K5jhgxop3OjTCLCfQIsdktduSCnqhP9DHx9TAuK0nE3XlPH0oHVC0hpfzw6q4W7oD1AEtr1dfSL4+11CmFDfjrE84FGvyfx73uP7kdgvSeuab446rNpBdIDundBdhTXBpYDZi2RGooIZvU3uHKUcFu3p4sIAZh/hxgtr10RjlwXWC8wHtd60GjjOLxvqZJjlrT4rAqKFPKG5pv31OJq1SwQRRhpqgu2wOpDsZLFaSkGTQVIuvb+gbD5/PjdUDHGRRWtpb8UiX8ffSDARke3od3n/Vr6Mhf/VYLAxf0bnKOgEESBrHU6SKHiOcDj31q5W00/5/LZCwKNLEKOciDI+Iwpa3aeL/k1L2SaFsFux6hbiQBzsvLa7/7BkMQ6mFuswjwiUsKdFLGlgkGBibAGBgY7QihUJiYmHj48GGUN1qgf8NjDWzi48ePz5s3r53ODQ5Obo+Itc3hoFA2/5LTonHFZjISvU3z52VB/L1SpRIRKAE7TFantvPMwWpcu6/q8yMyhbLZmCUu2HY35ct7z8R7ghE5qp9rZx0DB/jlTzqklyh+M2jQIILx0hOkKS8vJ2SBgbeQpLc9LpPQB44I5AT5crr6cQQ8JlFRtm+kO/vBC2yHSyaiJCzEShRWNNXUaYAYl99TK5TaAs6ES7mkUkUjIoB6cB3Q8YHL5cbGxsbExETpAKyYSDa25mhEC0SpC8GEs3WwJlAWJcNAdUbHtYRJuzQZPnGpftevtQdOy02KsQMl/ub32v8+7bN4so+dlwnjLUX9LtmfF+Rmol8RIzmM2K0EuB4GWJtCJ+J78n673EI1z58/r1Ao2kkqjxLOYDnwB67it8v15O6UKVOwZYKB4VpgNjc347uAgeFayMzMnDBhArkLlv21z8MsfP7h2TfJjEGwHioqKtpDTlMmkwUHB4OB0kKG00LM+aNM4qus2pkbKontoQLOqR5e5j454R95pkwf1Sn0ZJXtiaAdj1oqUYFduG5/FRrOB3bbTJF7dp2KVHDR88BAt1ljvIEJu1A90oIyLeklwputz+lls9nxCOhJBBN6v2Twqq2Sv5ZBBCrDExF5sR6N4hEhyg8Fu0GTwKOEY/FnYSPQ4OJKVUllE2zkFDa2Rx4y8GEyrABe6Q1TeXl5p0+fJsiwrcsrfSPdEx7huxYZFlepgdzuOFZDeRwCFnOaiJtV21RoWAgAesfi/8/e2cA1Wa6Pfy8wNjYYDCcYiuAhMQLFSI1EUdIiX0iSJDGSMk2M0h8nO3os/WsvWnZMi6RMC0Px4EsaiZIYiuIhNRLFSJQjOiXAyXAw2Bhs/K/t8czxbGzPxhig1/fD5/lsYy/Pnpd71/e5r/u6Y91nT3DxEVrZBQL6NzChUr/BvB7E92EZP+lypK3T/nvvkkR6iudLkS7UPwuarIh3buru7tmzJzY2tjs247PPPpubm0vchi1z9TtfE08+UNQU+2E1cdvb2/v69evdXaALQRAUYARBaOPGjYMgT3c3f523iSFeq3dK3t91r7zHF198kZycbPNVSk1NffPNN+/GBB6aAMKirrbQt27oyopsHew8z8N4V1VVq/rhPxrk6nsN18Ip/NRFlpX1+iir/oa4VaWmgRMajpAMdWZuHuQ8mquJDvMb2zbdUuj7to7pYzQdwlNGcXtnjyKI/aGzTcfOy09clFOXXgjmiG5eQnqtiOpAP3S6C0ub1K1hOdCDfFmBPiw4rnw9Hf20Wcq2HfiNWAdIF5hwsVaPwY1LrylhCUpmkzf38/PTyTAsrbgEIxaLi/SwaBZikOHJI50nDudMHMHphdWkofmCExzUVzcLkQ5w0WShEzShAge6TN3+7l/yNHGLQWqLZiAAqD40X4OEjv+Mc7fo05M3i786dC/z/IOHOCu8jHeZQls98KJUlwUNJ3JJqo9Fn6V/AXfy5MlHjhyxfWspEg0ZMkQ3sOjtme7rXvEw8fypq/7S5Svt3LkzPj4emwIEQQFGEKTbAbV4/PHH9WVs/3sDOnsyON6jr1/XlesUCoVXr1617byF4DkPP/xwTU0Ncfe92YJVcywoCgLBBIQUxG0eg149nA9Lo898XdS85fa9IYsQvV3Y7ENkt1IP2SGiMvqvADZz9QB2nDv53XKkrS9WNsnU5NYSPjfzHU8IlHtPTHzsfPOxC/IDRU3lN6nG+mAX4eHhhPGSJoyleCjq9/Fa5BhGAdElLDfI10l728EmAxd7G2Kpis9l3Jfz9MiV7X+KlKXXWq7VtsHpViZSautydTXY8Pb21u8ftuJYBQc+c+YMIcPUK4dzWPSJI5ynjII/rtW9pjbn/NWW+E9qDU/zWDfWniFcsuAp1auq5frVE0hc2TbYbNknfeBzhy8S6X5TwLSvBPIFnRzMS242b7p1r9HOWf2QRdPXfZRVvzKjTncXBBg02LYb880330xNTaX4mwLHM3x3XeP522+/YUCCICjACILYiTlz5mRmZup+s//4erB/59OxJHxau+t4o+7uihUrPvjgAxuuzKpVq9asWXM3GHJhXtk62KI0VP0L6gv6OX3tYzw8KleoHv2zQaXXaM2e4JLxtqdFq/rxnvoV2+v0HwnhMKP4jpE8h0gXR1IdU/jEdbUKw8ARNvg/XnB/d7agNwhMTb3q0NkmTX/vBTmVeXoFAgEYr66b19IxdTKZrFAP6iV5DfFyZ/5tgCNY7iM+LCJ72aIisX2UiurWf+2r35HfyOMw3ox2mx/l+iAUJa6qawMfJmRYO7RYI8ZdeUMvL69wLaBDVlQdr6qqIkwYjmGwYoqvAi+aEcbVdgs793jqh7Kt/YNdEmjQVB1P+gA2c5kn23BSokqlOvtOa35ja4GsTarqEPt9ONcDGjSLPp30m5IkdNo8qNN2e1hZg+4u2C84sAUNjkL96OsiXSmskJAQcE4bphyXlJQ8/vjjunYMzse05P4mnp+Ueuub3Ltf5+TJk1gBC0FQgBEEsWNAWVU1bNgwXYrpG9P4mxYKTcTcw5NEuuIoLBYLfrlBgWyyJhA+TpgwQTf6d8OCfm9Fu1F/uf4oL/DPPx5xhQDO8GkQsD15ufFMU5vuEZDPC2k+/hbOwhqSLCLqo67wYofzHEKdHYTGJLYz9aVps/i2p/R8xy9st5+Lm3LONp+/ar6KL4/Hi4iIIGzB0mlpaNrqvoTuFhQUULcFQ92FjRbs6xQ0mEVIby+ZSchu/F7R8tmBO/raQNN2MM6e4LJkhtuDIP8kwIH/W60xYTiGL15XWq3ExDUdAA5yK5o1aEULtOTm5lIsNcznMkCDp4ziwl/PlgOATTd3Q62u5rNZDSYoblaVyNs+rFaAFdOsykwm/aZA0306wDXU2fimmPZfWY7eQJKCTwZaVLf/q0PS5M33ygesXr165cqVtrmIoFSOGTNGN38Bj83442sfEyknYqlqyCvXiHSG+Pj4nTt3YiiCICjACILYlbS0tEWLFul+ua9+N9hE4ZYV2+s+3lOvuysUCs+dO9eV2Wt0Hv7444/rkp/9PB0hgKDeLwrx0+glN3TRW7yAtdOXa/SZa6oVq6rl+o9Y0Wuhn71WN9zNaM4ehIabbikyJEqjUe+7swVvTOP3VMcvhF/HLsj3FcpgabY2L4vFIqQ3QoulnwX7lJDevLy8srIyK9YWouqQIRrdhSWo74PQz9kZx87LP9ot0dWzNcrEEZy3n3e3KDv0PgNaA2gKiitaQOpKQImvKUnVhqnA4/HC/4cVh71EIgETzs/PBxmmWEMLju2po5yfCeXaZDI267bblwelH+ySGCaAgAYv9XSKd2dxjA0qmXOtSVei+cJmH0svwZCyaeCzfhvmYnT0ypmmtjHl9677BAxknUsdRL0VValpj75+Xb9eww8//BATE9P1TaefSAXADwr8rJh4/vu7JKt3SohrLpcuXYKfUYxDEAQFGEEQezNhwgTd/A1vRbttWNDPRJA0+Z9Vp8oUukeCg4MPHz7cFQcGR3r22Wd1l885LHr+Ou9RQy2IAvVDKCadduER10Bj3b9Z9cqXrzXpjyJ8YhgbPstSEdXVAxM60G8N79BNLVO3w6ekiVtAgA1fyGTQ5kfx1yQIeqQ27NnLitzi5p+Lm3+9pDD75MDAwOjo6MjISIj+Kc4ro0MkEoHxQvQPB5WlFXT5XMYIP6dgXxb4AGG8TCzGTKPtOt742YE7Rufa1Z8i9d7u82EtmsafO8n1QeseNwo4D2iwzoctrTvN4XDC9bD0dID2LS8vLycnB84IKgXMoXGYOJwzM5wHS/tf7pE0qlZmSL7JlaoMLhrwmfRED9Y8D6dgToe1+rBG8e5fdy/KWFq4gfhNiVxWpd8oRbk6/jCEa1S2n66Q5TXc232WXr6EYyD87Zu6keSwZw8ePAitnNWbS6VSvfnmm2lpabpH4Jer4BNTvymwhYe8cp24KIO1rxAEBRhBkJ4LECsqRo4cSSRCg28UfjrQhH+KpaoxS26IxPeyiL28vH788UfrcqHPnDnzwgsv6NeSyXjbc/YEC6a4KL+pHLPkpq6Tx2j5FiC9TvmaqEl/zJq3h8N/Ngy0ojbSowtFRNmYCJ7Dce1MS+C9OdLWTIkyr7FNrjbeHk4cwflsvjDI164ZqhBcgvEeKGr6ubjJbFldgUAAsSDhvZZe0aiqqgLdhUAflpWVldRf6D/AESz3bjevL8uiIjr3PRCp78hv/GRPvaGzgY2Aiizu7yR0oO+905oqbtFP7Nep1KtPuy6Z4daHZtuyA9Im9fnKltL/KTEsVZR7iJlMJpEQQfQMWyrD0Nzl5uYSncNUnv/EMPaUUdyZY7kWlejrOmUi5eKvxZ3lGgSymXHurDh3R2KYSVa98sXKu0WkzU6nZ7z1qGt7MuWmboAuEOnicPBvPEMHLpS1jbt8rxOYx2ac3jjQoo2z75Qsbm2N/g7duHGjdTMaSCSSF198UX9iavg1+e3zQaYvW8R/XLP7pOanFlpa+N3E8xFBUIARBOkxMjIyXn75ZeI2SAj8ipsoQHXxmjL87Zv6iYUcDmf16tUQRlAvhiSXy9PS0t59913duF8aheQxQ0MAG9eN+mPRaX8E8v2dOqx5RYt6TbWclI0MbpD7/kNWzIID4XLoWzeI29F8xzCuQ76sLb+xVdV5Kzg2kP1RYj97ZjbCrjl6Tr7reCPYr9n8z7CwsCgtll7CsE56WQ70sY+yw4axn9D+9UhnuKRRdehs86kyeVWdqqa+jVirYF/WIKGj/WWjM0n76pB044E7hrNPweGdLGTP68cipYmWyFVp4pZMiZJUaZzJ0JR5e2Ma36Ksim5FJG77U6SEJWx8OABg44cM0QznBp/pkfX59ZKi8A85LOGP+vRLOhkmlhbJsFQqBQfO0aIb+mECOCZnjePNCOPas2rAqTLFP9Nv6+f7kPBhMWLcHP1YzCU3m3UPFn8+yIqV/L2iJeq9v/RHZHRWTp80EjjQh/WfDQMtOnJ0Gcg6EhISPvjgA4tKgsOOW7JkiX6GC4dFL/x0oOnv/k1uQ1LqLc2m8/H57bffMPkZQVCAEQTpYV577bVt27YRt6eP4e5dMcBE9inEK7EfVuv3A9O0U4yABsfHx5vWYDDezMzMNWvWkCYR6XoR0Vg31jIvNoRlIqUaNKC4uS23oU0/Ze5u3CZ0yF71kHWdsaRR0KaBmPWN6W52U1/C6/adkoH3KttMNcuwg4jOXsCimVHFYjFR5gfCd+rS6+XOBNcd+yiH8N4ePMhPXJR/lFV/9Fyzadl4M5o/P4rfI9nXVXVtG/ffgUDZ8MpFBM9hcX82KIcps1K1Z0g0SfhlCpXhhZi3nnObOZbXUxsfmovvjjTsL5IZFlsirkFMGukMjge63oOZ25W1rb/+qYDjBMSPej0tsF9dNWlLK/oWFxdnZ2fv37+fSuksaLtg+0wZZb+hwrAdvvzpDtFpSQVLL2LqgK09bdVfpN8UaMyhVR/NZfo7MQUOdKW6vUSu0nU465rZzH9YNr0ztOErM+r0e/6hSUxKSlq6dKnZ9hAawHfffbewsLDDb5+Hw94VXqavMZ29rIhcViVXtjOZzOPHj2PlZwRBAUYQpOcBLx0zZowuCIOoImOplwkHqKlXxbxfDT/qhnIFUWBMTExwcDCfz/f396dps6ylUim8OcR5eXl5+r2+NG0mW8ZST7Bui1bY8EI+FcYHcSBasjopdMgr10ghmiF+no4vT3J59WlX+8w9K5aqDhQ1HSiSgdeZTuYUCoVTp06FXQM7iHpfvUql0lX0gWCd4qsCfViwqSFMf+IRdm9IbK6obk3ZcvvQ2SaKz/cf4Lj+tX6WHpNdofym8l8/3NmR30i6eAEyGOfOSvFkh3AsOGgLZW2p4pb9d5SkqXPBoJbEuM19ytWiOca6iLRJvXZ3PXgUlYl8YQ1XzRHMneTa48cMrPavlxSnyuRFlxRgxRRnIYZGLzIyEk6xqKgoPz8/Cy4QiER79+4lri6ZnRgMWrCZY3lwfE4aaY+CZ1V1bd8eafj+aKPZEdSw+65+52vdp8BvSvzHNScuyi19oRVjj38ubo5bW2N4mSksLAwaSdh9oKlErXuxWAy7pqamJluLYY89eO/+9waY/k35vaJl8ooqosDYv/71r5SUFAw5EAQFGEGQXkFVVRU4MCyJuxBgpf/d00RvDETqKzMkn/94x3R/o2meGMbe8lZ/S2uHfnlQuvgrsUUvAQ1bHucOXmr1qkI0HP72TROR36zxLhCS2qdzBkLS3SdlP/3aZDZeDAgIAOmFcNyierYVFRU5OTlEhrNuoiwTwHECrhseyCFym+3pV1YHu2axujvL0uPq0331B4rIci5woCf1c1rcny20tmC4uK192+2WtNstImWH7w57Bxz4zef4drg2cey8POHTGuqpxQQTR3Cylnn1SIa8CYcpuCgHE4b9pT9g1VSb4+dH2BSceiDGVMVbKoXzLisrC5Zw2/SThXwmMU4YTNgOheVPlSl+Ot20+0SjieuAhZ8O7Eqix/ajDR/sqre0VtmmhcI3pvEtekn5TeWCz2+ZyPE2C2zwhVP4HyZ6mM5ZgCY69sMaIsE7KSlp8+bNGGwgCAowgiC9iNLS0nHjxumiriBf1t4VA0xPkwuRCmgwaWJSKoD0rknwmBFmcSfbZwfuLN16m/rzxwdxFk7lg893MakVPhQ+Wv8RL3fm2EDO2EfZzzzmbJ+xo7C1dx2XQQxq2PdOAmJukN64uDjq3VByuTw/Pz87Ozs3N5eUoG4U8JPxQezxwRzwXisGVNuHb3IbkjffUqmtfDkcn1nLB3RTOvShs00f76k3DMED2cyUzieesYIcaStosP7gSd23+78Y9+67ZAMyA45h3caHZufgmocsnaPbPoD+gQafKJUfPdesP7OOCSK1xMTEBAYGUvwUlUpFVJCGU9Ls+cjnMqAVmjXe5ZlQZzvkkIM9/vx786k/ND3kpKsbpqcSoPTF1ZpqVV/lSC3qDV7/Wr//m+FmxTm47Ls6K6aPnj3BZU2CwOwlpM+zNb9WxCkAB8Dhw4ctrZ2GIAgKMIIg3Q4o0LRp03RZyhBXfTjXY+EUMxfXz19t+eqQdN+pJrNTywKTRjrPfcoFYjUrvOL3ipb3d0n+FClNx51EeWFQ0+ljuDbp5oII5uF51+DG0IGsAG/tmwey7VYwCbx3R37jnpMy04Eaj8ebPHlybGwsLKlXWKmqqoIIm5iphZSdbgjssokjnMcHcSJHcHp2QC/F6Dbm/WqjAsZkMkNCQiAYVWoxMQLzjWn8TQttWa4G1mfX8cZPf6g3HA0b5eqY0t9psmu3WJ9Iqd5yuwX+xB1TNh7zdwJpmTWeZ9suxJ9ON8V+WN2Z/QYHB7O0wMYvKSkxmvRLpaxub5DhY+c1E4wduyA3LFpmiI+PT3R0dFRUFJyk1F2IGD8C56nZYQhgv5oGdpKrfUyYkOFTZQr4CSivar2srZB/ZZuvTa4ZQbsHRxFoNry52Qb/ER/We7MF1l2Jg/NxxzFN1UCzzxS4MGeO5cIPotlaX3BgLP5KDOtP3A0NDf3ll1+oJwIgCIICjCCIXcnLy3vuuef0XQhU5/OFQiqxBURChX/Ir9W2ShrVEL4o29ohquaxGQEDHWE59lHO+CBb1v6Fj6hv1ITYNfVtXu4OEHV1U6FU+CLwZ+dCtTX1ql0FjbtPyEz394L3Tp06NS4uDqJq6oN7CwsLc3NzIaSmUn0nyJc1dRQXvHd8MKevzC5bJlKOW3qTGHenD0SiS5cuhW2lH4zW1NSAYKxfv95oca+05P7zo2wwKlWmUG8/2vivffWkDFIOg54gYC3u72R0CmsbH8nttP13NIWyCmQd1sHLnflmtBt8TZucnuD2Ef8wsvH9/f1TUlJiYmL0qw1JpVI4FNetW6ebD1y/5bFisu6eAr51bnETmPCJUrnZMcNEuQSQYTh5qdeiq6qqyszM3Lt375kzZ0w/ExqrGU9yZ43jPRPKtWdFNzjIYX910y4jpq0iWnu46+7CsGEav6RRdeKi4tQfcvgK5TdbYUn8fsFHCFwYvp6O4Y9yqKRLwK7/8qc7H+yq1w27CAsLO3z4MNovgqAAIwjSqyH1AxPMCOP+M07Qa5Nd7xsgDjtQ1ATq29lUnLoAGiwuISGBuvcqlUowDTC9nJwcsdjMIGofocOkkc7PhGr6e3t5L5xRot77i1TwGbbS5s2bExMTTWwf0LBVq1aRHudzGVe2Du6KGcI+/SJb+uVBKSlFwsuRsVjotKCfk8Dujlem0MyclCFRSvVm8eKw6C9FuoAJWzosXx9QlNFLboCrkB7/4IMPli5daqLbMz09fdGiRaRmxz4jsW0LbAFw4GMXmvPPayZYMvv80NBQMOG4uLiAgACKHyESiTIyMsCEDa8akICTd+ZY3qzxPDiRsXXtVkB9vz3SsDZLop8WjvaLICjACIL0Gc6cOfPcc88ZLXo5ewJvdoRLX5Si3oxMoT50tnnX8cZDZ5tMDJskvBdi5alTp/J4lGa1kUqlYLwQK+fl5ZmuaEUM6yW8tzdUb7YaUF8Q4A4Sy+cfOXKEynTH2dnZzz//PCkp1+qRjSJx27/21W8/2kiqwhXqzFzcXzPTac92qMvU7Vn1ytRbLSXyDt8XjoG3n3ezrsjwjvzGxA21+o+A9P7www9wxFJpdp5++mn94k8sB/qFNJ/eORiY0tnXpD52QU6kSZsdMOzn5wenNsgwWJPNTdjbw+GlSJdZ43j2nE/4AeHERc3U64aDgGJjY7///nvqiTkIgqAAIwjSw0BoBQ5sNK5iMmjPhHIhnJo+httXcmJ7J+C6Pxc3gTOA/ZqoVAwKAd4bHx9P3XuJtF7QOfBeExOrgGCMD+aMD+JMHskxPZVlHyJyWZV+BR0mk3n48OHJkydTfHlaWtqiRYtIW+lmhq9FncAXryk//aEewmLS5YwYN8eU/uxwnkOv2mJnmtrSbrdk1bfK1fd+0wN9WG9Gu8FpTv0cJ0bLk3K8N2/enJSURPEd4HB99tln9Y/Y+VGuacn974cWlfKAYS8vL9BgYtIyOHqpvHlFRUVmZmZWVlZZWZnpZwYMZL0YwZs9waXvXlboJZTfVO481rj9aKPRwuArVqz44IMPcCshCAowgiB9DKVS+c4772zatMmEPj0xjB3+KJuY/6ZXzVzSyzl2Xr77ZKPpymHgvRABE51CFJPoiFGCoL5FRUUmnibkM58JdZ4Rxps0kmPnsc3dTU29avDcSn3ttGL2kaeeeio/P1//kYy3PcEZqLwW3PvjPfWkmjo8Bn1eP9bi/mw/Vu/d2pK29nRJS5q4paLl3uaDk3rhFNdF09yoTKD902lN4bEOFyMiI3/55ReLVmPRokVpaWn3Nh2bUZ3pd59daPv1kuLQ2aYDRU2mK9vBWa8b4U+xaFZ5eXmWFrMmPGooe+ZY7kuRrlZPjf4AAvsLTvBTZZrZoTubrkkoFH7//fewy3BzIQgKMIIgfZWcnJzXX39dN0WwCQIGssYGsv82wNFH6AC3H/FhYf8wCYiZvj/a+O2RBtOziYL3JiQk2Nx7/TwdZ43nESN7u/ItROK2pNRbXu4OjwxyDPTR7OjekzL91SFp8uZ7I5w5HM7Vq1ep1xkiOHPmzJgxY/QfmT6Gu/+9AaZfBT7z6b560rBPHxYjpT870YPFZ/aZcyG/sW1drSKv4V58z3Kgw5GzfJa76eLn8zbe2n60Qf+R06dPU8k873AJo6ZmyJAh+oOBYcvD9u8920el1hRkKr3WcrmqFYwo2Je1ao6HdbWm4FTad0r2c3Ezach6100YBBg0OD093ewsSpNGOr/6tOuMMG5fqTdmz+b6rzoV7OLLN5XlVa1wapud6QB209atWy1tcBAEQQFGEKTXIZPJ3n333dTUVBPJtEbxcmc+5OFABNAQJt51EhbjEYMqO7PG8fhcxv26AeXK9n2FMvBe05NbBgcHx8fHJyYmUoyfKHov6K62v5drk6mb4CvEf1xDmv8T9m+QLytkiBPs2QBvxx5UYli33SfvDXUGZ/j3v/9txfsMHz5cv0S2wIV5a5epSZUhSgbxJu3fBAHre19u3zpWJW3tm8SKVHGLRG/CJDiR350tAE0y7UjD5l/XH+kKx/OFCxesWIcXX3wR5E13t+uzy3aR3ytaYP/+eUNZfhOWreU3yd22cH5lvuPVlRYMzAo0+EBR09GSZsMC2l0x4YKCAiI7Wn9wtSFwhM+O4M2d5Hp/VzqEM7T8ZoeeW2mT6r//O2jFUhWRwE9c47DonX18fDZu3BgTE4MBA4KgACMIcv9QXl6+bt06iKWUSqXN3xx8Kf3vnlTmmehb/HpJsf1oAyiZiaAWdDdBCwgDlfesqakhshxNeC8xIyhI75RRXBtWLPvyoHTp1tvKNvMtP6wAaHCov9PQgazAQZpeYh+hPQa+jl5yA3RFd/eLL75ITk624n3efPPN1NRU/UdAgM0m+UN4/d73dafK7nUCB7CZKf2dwIQ5jN7evVapVG+oVWyrU+qPBIav/E6s2xvT3cxmc8gUarfYq/qPwJaH7W/FmpCGYYNe5qx+yG7bAcyH0F1N15+2j5fKq/wHOP7w3oCuFNAmAPU6eq6ZSJA2kScCJkzUjgYTpjJOGBrtnJyc9PR0WJq+jhnky3r1adeXJrrcZ0NaoNVakV732YE7Nn9nUN+lS5fOmzcP610hCAowgiD3J1VVVevXr9+2bZvpksJWwGTQ/hkneHe2gNn3e4LFUtWOY41bcxsMO4t08Hi8mJgY8F6K9ZmkUunevXvBe/Py8jp1aXfm9DFc+Js4wtm2+ecQPiZvFn97pMHqd+CxGUMHOoISgwwTSuztYXslfnjedf2xeb/88ktkZKQV77Nu3brly5frP/LHVz4Uu9BBg/+ZXqefCy10oCcL2cnCHpjxiAolctX6WkVWvVJvUiTN/vq/GLclM9wodmzCZoeNr//I2rVrly1bZsX65OfnP/XUU/pKVpLq0326W17V+qdIqZPerhzhGUs9bZit/XtFS87Zpp9ON+lf0yEhFApjY2PBhCMiIqi8p0QiydRiOm2E5UCHLzJ3ksuUUX0shcEo0A7Hrau5eM3Gl24DAwNBfaENp1irDEEQFGAEQfowEEWBA4OPnTlzxrbv/MQw9rYl/W2SrGt/VGraobNNYImmZzOaOnVqfHx8dHQ0lZLOcrk8JycnIyMjNze3s753/wGawb0QqsLW647vVVOvinm/+uzlDqNb6X8T0Aa40Koa2q/foamt+S0AYQANDhnCCvJ1AiUGPe66Eg95pUMV4pMnT4aHh1vxPnB4v/baax0sMdUnyNeCw/LYefl7GR00mMOgJ3qwUvqz/Z16yzWeAlnbhzUdhvvStL3386P47852t7TwdUhyh+GmX3/99YIFC6xYq8LCwnHjxunu+ggdrn7na5PvCytZRmQyizQ3rDQiBp0+2I3m7Uqrbmz/r4T0z/dmC1bNEdh2N1XVtR0oaoJWhVRcTR9vb28wMTDhkJAQShcsKivT09OhYYEbJp7m5c589WnXV5527btTo32efWdFep1cabN4FdptaMNha1OZ3AtBEBRgBEHuN0QiEehZXl5eSUmJ6UCKBGhJZGRkaGgoaIZYLCbF3+/OFrw9070PdQVDSP1dXuP2ow0mJjgJDg5OTEwE9aU4xBe2KkSo2dnZnXW2gxi8FOkyc2z3zu0JChf7YTVp0C/92aGM2SNourTeWll7daPGB6obaJX1mtuKNis+i89lPDKIFex7V4lBjy0tUTt8kUi/E+/gwYPWBanr169/55139B+5vt3XCj8/eq75/+2UkCpjRfMdl3r28GRIWfXK9bWK4uYOuxXOOLAdOPus+KYV1a3D5nfoAf7Xv/6VkpJixbrl5uY+++yzurtW9wCTMpktHdV5F7YDfYALzc+dPsCVNsBFc9vzf9et1O3qXefbD18mvWLKKG7mPzy7o746NC/7Tsng79j5TqsJBAQEQCMzb948UGKKlxuIPmHTg4THB3HmTnKZGc7rQ3XjoVle8Pkt/SEJACGucIzl5+ebrRB279RgMkNCQiIiIiK1YLYzgqAAIwiCaJDL5WVlZcXFxbAkirgqlcqamhofn7vBa2BgIMRkEJ/pD3aF8Oupp54y7NsEqdue4mlRn5v9kTapd5+UgfeSDEcfHo9HxKMUy+GWl5ena4FNZ/QJICezJ4D3cu0wc++3RxqSN4s7DPplOzBeG0V/YpCZV9Y131XiG3doN6Sa2zJretsELsyh3o6gxHA8aCpOD2KZHtI8ddVf+r1kVmfhzpkzB5RAd5flQG/84W9WX5GBVQINJnWhj+Y6pPR3inO36xEuV7dnSDTqqz/XEcFLkS6gvlZPD2s4BhgO+507d1rxVqT880kjnXPfNz8GmKhQpatWZSJt2BQ8lkZxB/Hpg9zu6q6Hs+lXtP96Q731LOmKT8BA1o+rBnTfXLs19ardJxt3HZeRDip9wNNA9mJjYylmmmRlZW3btg0aZFObh82YNZ736tOu3ZRsYitUatrHe+rXZklIHb9hYWHHjx/X1Q8D54f2tqSkBExYdx22oqLC39+fuA0/XoFa4GcLf+IRBEEBRhDEZmRnZ7/wwguGDgy+MT+KvyZB0AvLsZy4KAc53FcoM5FZB8EWeG9cXByVAJQYm5eRkdFZVjmI36xxvFnjXexTKgykN2XL7a8OdewU8uQxU8I1yZ9W0NCi0eCqhnZRvWb5VyNNqrBOiYnplx7zZ8NyxBCWfpfUyoy6j7LqdXfDw8NPnjxpcfSsUvXv3x/2iO6RUUPZRRsGdnGTgga/l1FHEjM/FiPFUzNPEq+bq2RJVe1p4pYNtxRigxpm08dw30/w6PrFJtIAbIFAcOvWLSuGR44bN05fw4xWgRaJ2/SrVVmpu3w2/SEXOJ7pPu6aJeiuq1XJFFUNqg2FtFoZyRWzlns9E+rcrbsVtsOO/MZ9p2Sd9W9bWmsAhHDLli3QEJESc0iA4b/8lMvcSb1xGmE40ZZuu204nDskJOSXX36BwxJ/cxEEQQFGEKTnyc3NBQc2muvL5zKWz3KnUofWDlTVtYH3fn+0UT/QJxuaQBAfH79gwQIqVZ3BtXTVWY0O8QXfmxHGnTmW192RtD419aq4tdWk1EH6Yw8xFj1BY9sucbe5VaPE1++0V0m16dONNHET9VczGbQ1CR7/eMFd/0HQgNC3btx7DpN57tw5iuW1dezfv//555/Xf+TDueQPsppDZ5v+304JSdgEDvQF/ZxS+rOF3VAlq6pVvaG2ZcvtFpnBUO1JI50/muthq5lvEj6t3XW8Uf+RH374wdKJYUpLS0eOHKlfqRg0Eo5/0tPEUlXihloTY2KNXUPiahR3gAvdm08b7Ka57Wy7HlpFm3rzr+2//0V6GA7Rf8a52+GcrahuhY2/56Ssszpe3t7e8+bNAxPWdW+aANqi7OxsMGETJfcIpozizo9yhWVvGLECp/8/t9cZPSoiIiLgaET7RRAEBRhBkF5EeXn5okWL8vPzjf7XR+iwao7gpUjXngqzIKj6PPuO6YAbYizwXoj4qYwQKykpydBitKcFtH/6GO6sceC99o4sz15WxK2t0S8lRWPQGTOD6M890u2frVS1VzVolLi64a4SVzd2djxk/sPLaB4mqQ7W1KlTDx48aMEqKJXDhw+Ho7HDzrKwApZZfjrd9P4usgaz6LQEgVOKp1Mg2za9amUKTXnnTInSME0BNt3Hr/azbTbBvlMyOHL0HwkICLhw4QLFGWsJpk2blpOTo7vLYdFvZvh1Von64z31KzPqjBecIxKYNUtXje56u9JY3d5X2f7jn+p9F0k14cDet/1ff7sNnQUBBg0GGdafk1mfsLCwxMTEuLg4Pp9v9t1EItG2bdvAhDsbkXH32gJfUyvr9Sl8+8x2ZkhlbevarHqjZep5PF5KSsqKFSssOg4RBEFQgBEEsRNFRUWpqal5eXlGtdDbw2HRNL498+4kjSoIqjYflHYQQlLwJxTO00KlawW+F0hvenp6aWmp4X/BdaeM4kIo+UyoM6snpszZflQz6LdDXjePxUgOowd59swBIW5Srcmn1Xco+QObKD2lf2eJ8SBFK7bX6T+ycePGxYsXU/zARYsWpaWl6T8ClljwycDu+HIHipr+3846w1rEU7VVsiK6UCWrqKltXY0iW2pEgUYMcXo/QdAd09vAYTNs/nXS7LVJSUmbN2+m+A6bNm1asmSJ/iMvRbqkp5g69k6VKRLWd7xe485hroykCXtm/p72i7Xq1CLSiPcgX9beFd04JNgo56+27Mhv3HGs0WhlPrDB6OhoMGGKVeKys7PBhGFp+mkzwrjzo/j2TFc5eq4ZmujdJ41kDwUHB8fGxiYnJ2PHL4IgKMAIgvQBqqqqINiCaNhoYvCkkc4Th3Omj+EG+nTXRf2zlxVfHpSaHuULsSN4L8SRZgc6qlQqIoLU793S5zF/JxD7WeN4pos8dR8qNW3p1tufZ9/p0Mr7uTOWjDVbB6i7XOI/InV6Ma35nsWxHOgfJnr83ww3E6+SKdSPvi7S1zDYO1u3boVY3+wnvvPOO+vXryc9WPjpwG4t+bPvlOz9XRJDDQ51Zqb0Z8e5s5iWXAkB6QX1BQE2/FfAQNaqOQI4xrrvu3yT25CUeov04LJly9auXWv2tenp6a+99pp+8jOTQTuX6mP2HJc0qhI33Dp0Vi9/3tmRkRhKf9KnZxqvumb15/8hzZAkcGFmvuMJDZf9z2vYMtuPNhw626xsM9KUeXl5EUM2qNR5qqmp2abFdM1/UP1F0/kvTXTppvINcI4fOy//ubj5p9NNpAsuhPdu3rx59OjR2OWLIAgKMIIgfY/8/Pznnnuus3mAaNrUu0cGsSBE9nRn/qWNhCqqW6VN6lDtsMahA1l+no6gyp2lUBoCMeKO/EaI402UV/X29oZ4keJEIxApbtmypbOqzrD+ECaC+vZsvWtQiNgPa05c7NDRSo8cwnj5MZpDTySdN7eqv/2t/dcb+o/BrsxY6knFRWEPJm6oJT2YnJy8evXqzvqCYDctWbLEsINr9gSXjLft0fu9+6TsoywjGuzDYoAGz+tnpkqWsp2WqS3vXKYw0t3nI3R4d7YADrPuTqcH3Rq+SFR+k/wtoqOjv/jiC11BePLhJ5EsX74cThPS4wun8FMXCSl+9Md76lfvlOg7Hv2JQYxXH7flQF/qtKnV3//ent+hLDZs/A/nerw9072nzvFdBZqS9Z0VDLNoBEdeXh5o8P79+zubnJymTV+H0+eNaXyL5mkrEylPlSn+q2nGVTX1KvDbgIEsHltz8A8SOhI1z0zMaAXf4uDBg1TqDiIIgqAAIwjSSyktLX3hhRdIYzItBeKw5bPczXYlQbwV8351Z+rLZDIhjgfvpZI0aLqKDMuBPn0Md+4kl+7IRLUUiCbhW3dIImUxQX3pE/x6ZH3a/xSrN/9KSnuGzZWe4kn9QkbyZjG5hDWNxufzIcSH3QdRsm43wQ6COD4jI8MwlA/yZRV8PJD6h3adXccb1+6uN6xjxGcSVbKcvBzJKyNTt2+53bKhtqWqVW30Cguo7/woV7tl1MPhFP72TcO8CRaLlZCQAH41efJkXddcQUEBbPz09HTDSWgf83cq+GSgRaXvfr2kiP+YnA7NSBpDD+zfM0fy8UrQYJqywyWJWeN42/7PswdL+l28ptxVoJm0nDS5N4FAIIDdBKdJYGCgeamWSGDfgQmXlZV19hzQ/g0LhKDBZi+dfHuk4ZM99SbqC5olKSlp48aN2PGLIAgKMIIgfR65XL5kyRLDDiKLgDjsjWlua14WdFaNxkj0/D+8vLySk5MhKBQKzfdHVVRUEF2+RocxjxrKfinSZXYEr5fM7bT7pGzeZ7UddMXDmbFkLN2vJ/qp2tTqrAvthy+TLhase9XjrWg3i95J2dY+ddVfx87LrV4XUMeTnw6087hNnQZ/8O96w35UkKY4d1aKJzuEozl4xG3tG24p0sQtUpWR32Lw9ndi3d+Yzrdb+SUdhtWwLMXLnXl64yBvD4tHQUsaVfM23vrpdIdy4vRnhzLihvdILkN7Zb164ylaXYfieSOGOO1/b0BP1YvSoU2NboRtZTQ1Ojw8nJjFjUqHcGFhYWpq6t69e/Uz2PVZOIX/4VyPzq4lnSpTJKXe6qx+NaWzVSjcunVrdHQ0/lwiCIICjCDI/UNRUdGaNWtyc3ON/pfH4+nGsJWWlnaWmAch9bpXPGZPcCGFX5/uqycFzbooENQ3NjbW7Chf+ESI/0B9CwoKjNrU3Emur0x2CRjYW3onVGraiu118MU7NOtBnozkMBqvB1ay/Ya0ffOvsNR/0M/TMWu5l3Xz9IDVJ28Wbz/aYMVre6RqEYkd+ZreYEMNBiJdHPydmBkSpVxt5FcYjBe8F+zXnn3XJL46JIWNb7X95qx+yKK8WRKfHbizIr2uQzr0ID590ROw7IFtIVOqU4vaL3bIyRe4MPeu8BofxOnxdkDSqNp3qumbXKnR1Gg+n090CFOZS6ympgY0GNpAo9f+4Cu/E+sGzaB+mQOxVLXsu7rOTlI/Pz/dmIXi4mKjz4E1hCY6JSUFK10hCIICjCDI/QmEQeDA5eXlZWVlhPQCMTExECp1sDuVqqSkJCcnB6Kxqqoqw1BsxBAW6E1xRcv5qy2G06jAO8fFxUFcFRISYnaVYE22bduWnp4ukUgM/zs2kD0/ij9rPK9HqjqbiHrjP6k9eq5DxxT9uUcYM4NojB5Yz/bDl9V7SknJojPH8ra81b+LFgeGv3qnxEQlM0PsPG+NacANPtl7x6gGGwLH2Pwo13dnC3qqlJo+h842JW64BUeaRa8aNZSd+Q9PP8+uXnr49ZIiYX1th3xaFpPxQjD92aE9sC3U7ep9F9t//FP/MSaDtv61fpamNnQfpsv+jR49GjQYWkWzw2uVSuX+/fvBhAsLC40+wdvDYcQQJzhEiysUhoPeo6Ki4IPCwsK8vLxI/4L2HN5TJBJB+w/e6+/vD2sVGxtLZT4nBEEQFGAEQR4gCA02O4HHXTcWCFauXJmYmGg2qALHhjgvLS3N6NzFoE8vRbqAjXSlI6ubgKAz9sPqDtOEsh0Yi56gP/ZQD6xNvVyddrq97BZJ5MANzI4bpEhVXRs4MJik8QljO9rXZwv6dWvNZyuA1d6R37A2q76zmV0Jm5o7SaO+PZ5Yq09NvWrF9jqKnfB8LgPWH4TQVpW6pE3qxA215HTowP6MpDE09x7oem3//S/1V6f1q5oDsNdSFwl7cEgwCWLit625DUYPNmgVoW1MTk6mMuVbSUnJ+vXrMzMzqXwuMZlcUlJSZ5XSEARBUIARBEEs1uCXX37ZaCetjoiIiJ07d5qt7SwWi8GoU1NTjRZ2DvRhvT5FMwVIDyagmmDfKdm8z27JFPdckD6Ir5nryLMH6qa2n7mp3nqWpAT+AzRpzza/cAAafKCo6dDZpqPnmkkmHOTLignjTR/DtS7X2p4a/MEuI1WCZo3jrZoj6D3Z9STKbyq//6Vx9wlZZ/WNJo10njLKee5Trt1xynyefWfZtx3SoTWTJL02ij56YA9si1qZeuMpUp7/qKFsOOB71ZUL4Ofi5m9ypXDKGP1vZGQkaHBMTIzZ99m7d+9rr71mWORMn8mTJ0PDS6XCAoIgCAowgiCIJQpUVbVq1ar09HTDSi0hISGLFy9OSEgwPdbXRK0XJkOTOrtwKr83jOvrjJUZdR9ldRz0+6QPyACNZfeMWUWbZqKj/4hID9sn/RhkkphJxdfToZdUI6O+5tuPanqDCZmcMor7foKgF2YZGKWiuvVsuUKmaP9TpATXfcjDwduD+cQwdnfvgt8rWuLW1pD0W3PkJ4b2wCRJSpV661nSke/lzsxaPmBsILu37bKquravD0m/yW0QS41Nr+Xjs0CLaXeFhnfDhg3btm0z1GBvb++VK1fCO+DPE4IgKMAIgiDdRU1NTXFxcUlJSUVFBY/HCw4ODtVi4iUymSwjIyMtLa20tNTwv94eDq9P4c+Pcu0NAy87/QoKNTjAz8V6g34dGIzZI+jPPGz/ldFMdLTlDE3coXOJw6JvWCCEzYiHKBUN/vZIQ7Avq7dla/dapE3qBZ/f2neq44ziQi5jwWj6Iz3Q8dj+8xX1rvO0tnupCCwHOP77LZzSG4ezKtvaDxQ1ffnTnVNlRqaIY7FYcXFxSUlJYWFhpnaBVFpQUECUb4CXQJMbEhICS7P1BREEQVCAEQRB7EdlZeWmTZuMzlNK06ZuQsA6I6yrc/lKGlWgpkdL5KXXWhTKdgjWPd2Z4NWjhrJnjuV2PbW1/KbyudUdB/3y2Yy3nqQH9LP3Bm1Tq/f/QaoGROu2tGcE0efLg9KlW2+TZv3R1H6LedT+kyS1l99Wf/4fmrSDUr76tGZIsNUF8/RbEvia9Y02bknKRMrNB6W7ChqhjTL8LwhtSkoKyDDOxIsgCAowgiBI36OwsBDUd+/evYb/Ergw5z7l8vpUftenyQEp/WCXZEd+o4nngBZ+NNfjmVBn6z7ip9NNCetrOwz6DegH9gsObO9tWt2omQ/m+h3Sw7MnuKQlC3tJ1WXk/ub3ipb4j2tIFZ7og900s38NcLH32kgV4MBgwvqPPTGMvXfFAC93y/pFK2tbV+8005IE+bKgJZkyqqsX7KAxgQ/6JreBGEdAQigULl68OCkpCeclQhAEBRhBEKQPoFKpMjMzQX2NTjs5aih74RTXWeNdul61VaWmgfp+vKee1B/VGZNGOqeneFoaFr+/SwJhcYeG+5mHGbNH9EB/189X1FkXSBMdYdozYn/A3+Z9ZpAOzWIy4ob3wIiANrV613k4O/Qfg9N8/3sDoLXpjpZk4ghOxttelrYkRjlVpvjqkGbmJMOP5nA48fHxKSkpgYGBeMghCIICjCAI0huRSCRbtmwB9TVa23lGGPftme62GnJpZESuXuAYEBBQUlJi+C8foQOExRTzhOEjEtZ3nAMGQvzXRtGftPssI/Vy9Tdn2y+Qt2rAQNaef3oF+mC2JNIDgLkt3XqbNOctfbgXY/4o+0+S1P4fkfrb32iKtnsnqwM9dZHw1addrW5JTGCRYJulpl618cCdb3KlRvOiJ0+evHTpUljiIYcgCAowgiBIL0Iulw8ePFgsFpN1lEV/KdJlyQw3G84xo2xrj1xW9eulDmP/IiMjk5KSIEzUzT9cVVVFzDNcVlamexqfyzi5fqBZaayobn3+/eoykfLeQ548Zko4zdvefa3tv1VpIvsGcqokbFWI7x+EtOequrbaelVn/3XlMrqeSE8dSaPqWm1bZ/9ls+gP1PWI81c11aHJE966OjFefZz+uLfdD5QG1YZCWm2Hfuk3pvHXv9avsyHBRlsSFos1WYtQS2VlZWlpKbQk0J6QWraiDYOCfG22u0HFvz3S8K99d+CAN/zvypUrV69ejT80CIKgACMIgvQi3nnnnfXr1+vuClyYC6e4vhntZvPazvM23tp+tEF318vL6/vvv++sh0SlUoED//3vf1cq79os+NLJTweaWKufi5vjP6kh9cbQgzxpXjy6jztNwKHx2XQ/927foIo29fe/t5+4ZnhNAdR37qQ+k/YslqpuiDUxvbawEOGQGmUqv9mqP7IaxBL+dV+eGkwGjZR3EOzrxHLQnCO+nhp7B22G3WpnmbeVti3YdGv3SRk5vhnvy3j5MRq72+fmba+s19TBksjbRfW0Gln7xVrSE8YHcTL/YTxjmdSSAElJSaCa0KQYPjkjI+Pdd98Vie5Nv+QjdDi9cZBt2zeVmrbreONnB+7oDw8GJ79y5YqPjw8NQRAEBRhBEKQXeY5YPGTIEJlMRkja1e98u2NaowNFTbEfVuvuBgYGHj582GxoeObMmaefflpXifqlSJf0FE+jz/x4T/3KjDqVmsKquDrRPZxpg/gaHxbyaN6udDc2zZNnm7D+Sp1686+kiY4IU/r3st6S9ixXaiakhRsicRtYrkrdTkTtVXWqmnqN8f5e0YLnhRWABoMMc/7XnwySDKoMFh2iteiHPBxsMgDVhnyT25CyRUxKh9ZMkrToCfrDHrb5jFpZ+x0FraqhXSzTGO8NaXtds2FmhFHAVLOWe5EylkktCY/H27NnT1RUlIn3kUgkzz//fEFBge6RKaO42asGdMcmjV5dfejs3dN/wYIFX3/9NZ4XCIKgACMIgvQ69DuBIeKcOZZn2/cHLx2+SFR+825frkAgOH36tL+/P5XXZmdnQ/CqUmn6GMElzmwc1Nlg4IvXlKXXWi5eh6Xy4rUWkbjNsrX05GlMGHwYrJjPBkOmazuNqb5c3a7ed7H9p0twg/SfuZM0U7x0vX6YpSjb2mGbEJb7e4Wipl5VVdcGrkvpMgHSPQQMZHm6MQMGOoIegw8H+zr1rBjDERK3rkZ3bt6FQadPH2bZJElSRbtEDn6ruQGuC8YL3lsrs3R9HvN3gm0S5MsKHMSCpbeHg4mWhMViHT58ODIy0vy5oFSOGzfuzJkzukfyPvSeOMLGY57lyvYB8ZVEfgR2/yIIggKMIAjSe9HvBJ4Rxt27wsZ9IzvyGxM33Etx3Lx5c1JSEvWXz5kzJzMzk7gNcg6KTikgb1JrZbgFlE+rxEr9xF0LWnw/d40GCziaPGowZA9nurcrjdXRWKob1V+dbv+vhPRaHpsB6vtSZLdPMyNpVP15o7VMpLx8U1lzRwWG8N/qVqO1eexJSEgIk8nk8/nExQ4ejxcQEKB/w57A4V1eXk7TjnsnhpeDFJWWltK0w86NVoCzJyB+Xu4O3h7MIF8nP0+HR3xYfp52SquG8yIpVbzrOHkmIfrfBIyFY8iTJClV7VUNtLpm2h2FJnsZpBeMt7Leuo/2ETrA9w32ZQUNZhHea1FLsnbt2mXLllH8LNjLw4YNI1o5Wvd0AuuvHnb/IgiCAowgCNKrWb58+bp162jaKqw3M3wFLrbsktJPC/T29r5+/Tp4EfWXV1ZWPvzww0QncFdWr7K2VdtLrOkfBjfuUCvLUpwd6Z48jRvw2XSek/rHMtJERzRt2vOef3rZsIqYDiKHubiiBZZlNzRfp6a+B0bhBgYGcjgcPz8/gUDg5eUFe5ZwXRaLFRwc3OdOAYlEAkeazopLSkrgkANnBmUSiUSGheK6Gw6LDhoc6u8Ey8BBLFiSukNty/ajDcmbDdKhWUzGc4HtshZN9nJ1Y3utjNbc2pVvBLobMoQ1Yoi2m3cwi89lWN2S+Pj4XLlyBQ426i9fs2bNqlWriNtMBq16p59tG7qpq/4iClNj9y+CICjACIIgvR39TuDURcKFU/g2tLX+L17VBdaLFy/euHGjpW8ybty4wsJC4vbeFQNmhHG7vmIqtaYcbsnVFo0VX9csxVKbaeT8KNcNC2yT9kysZ+m1FqKPF6S3srbVDocEaC3ILWgtyC1xG3SXmN00NDT0wTxHwISJnmRwY2LKLrBluVxudPoumwO6+MggVrCvRiADfVhw27bD9eHoeuEjg3Torlwi8dF07RJ9vCDwXSwVRmpJli1btnbtWoveAXbf4MGDdXcz3vacPcFm2Rk19arBcyuJ8QXY/YsgyP2HA24CBEHuM4RCYXJyMtEJvCO/0YYCfPmmUr9bKSIiwoo3CQ8P1wnw7xUKmwgwk6HJO4U//RAW9JKQYRBj64bL8tiMtGRhFwNrUNxf/1ScvdxSdAmWiu7e+yEhIWC5Pj4+uhvBwcEW9a3ZEF0frBV062oT8+t0dgyDXNXU1IAJEwnVxcXFsCTNwdNFpE3qXy8p9Kf/8fN0HDXU6YlH2KOHsrs+WTf46umNAxd/dZtUY5nq9uEzg3xZwYM1mcwhQ5zA0pk2ne2L1JLExsZa+g5wYI8ePVo3Evh8pXL2BJut3q6CRqK5gCNwxYoV+JuCIAgKMIIgSG8nJSUlNTVVJpNBhF1R3WqrmV0qO86/6u1tzUSj+hOcWFzdivqnuDO93Dn6pXHKRMqL1zU5xsQoYrNdrxD0Zy33smLTyRTqs+V3dRe2vw37okkCAFsSLJfo1w0NDSVSl231/jrl05fYsrIyuVxO3CYyiu8ZnVRaUVHR3Qe2v7+/bpZpWscRyLo+bX15JjaOFduW8CvS46DEsFlAj2GDwI3Kykr9DdLlk6sV/ojZjMA2wYE1JvwIe9RQto/QmliFx2ZsW9J/fBDbSDp0R4g5ooiBu8Habt7uLuVFakn8/PysOwV0Aiy6ZctMih35dwdRJyYmYvIzgiAowAiCIH0A/U7gtVn1H871sElEK2/p0Itq0ehfHfrdevIW+w1CCfRhwd+scTydphKjiH+vUBgW1lo4hb/+tX7U057BrgndBe+Ft7LhahNeB+IHIgc3QBXgRlfG5eoqSIHFgdwSoquzXJBY3VRVvRBDx9afEccEuvJdhBsTYqwb4QwWDS5t9k1CQkIMHyTMHzYpbEbiBmxSYgtbjUpNO1WmgD/aAc1dbw8HTecwKHGApnOY5WBBNv7cSa7wkhc+qtEfJ+/n6ahxXV+N6wYNZtl/Ti/9lgSaEYFAYF0rd++oVtimJZEr23efaCTmEsPuXwRBUIARBEH6EjpH2n60Af7GB3FmPMmdOZbXleo7LMcOkbd15Xb1U0lJb2hPeGwGiIE219SVeEQkbiP6h/0fcqQyfVRFdevPxc3HzjefuKiQNNqgmxc0APZagBbQM1iSOjwttVwigxfMViKRwN0eqf/USwBNLS4uhhvEsjOh8vHxgc1O7AjdXdNuDDsoVIuhq8PGLysrq6yshB0Be8Hq0cVVdW1VRW0Hiu6WjIJzOSKYA8vxwRwqmckBA1mnNw5amyUZJHTUSi8LDv6e3R36J75KpYLDUt9mKaJ/MHdxiD54L5zLu443wlJ3IYwYQYA/JQiCoAAjCIL0SU5clMNfypbboHwzwrizxrtYkVdJkufCwsKpU6da+iZFRUWdvWHPAhsE/qaMMjUmGSQZjBeiZNiYXSzXTHQ/gjgFaoHbViTrEooLlgWKC0ud8SqVSjzmrRAqwNCQiT1FZJjDngI9hqXZhHN/LeHh4foPlmqBPUUsrUsaJ85lwvrGa0148khn/QHwhsAz1yR49J5NTTrxy8vLrRBg/W526zJcwHV13ms6SxxBEAQFGEEQpK9ClN5Z9l3dqKHs6WO4syfwqE9S+sggFpNB01WTys7OtrR2KwiGfs5q0GBWn9ho4BtHzzUfKGrqynxLwVp0uktk5FKP9UFxiaGnYLk648Xj2Q4olcrO+o11PkzkVMNuhbsmJkYmjgH9d4Z9Cm+uU2KLsiqIfkv4W7G9TshnThrpPCOMOynE2dIZiewPqSXJyckhXSkwCzES+15L4utE/bXSJvWhs027T8pg0ynb0HsRBHngwGmQEAS5P8nMzJwzZw6VZ44Y4gRx8+wJLlQKPoWl3NQvZbxnzx6LKrj+/e9/37Bhg+7u1e98rSvwYwckjaqjJfID/5HB0ooMZw6HM1oL4TxGh48ahcheLikpIQaUwtLqQso9gsCF6etpfp8yGfSQIaySq0qV2vyv8LXaNpskmdsN4gIHkcQOu57iGGOadgZjopf4jBbrxhKDCU8czpkZzrNV9bvuQL8l8fb2vnTpEsVNRKCb7ZzgyrbBZi/kwSF06GwzeO/Rc5S818fH5/r16/hTgiAICjCCIEifFOBQZ2a5Qi0zKRuBPqyZY3kvjOOZKIrz2YE7S7fe1t318/M7ffo0xfTF4uLiJ598UpedOz6Ik7/Ou1dtNAiLT5Rq8kvzz8v1p6ihrj1gvGFhYYT3UnkJkcBMGC+hu7adbsdqWA70IF8WIbR+WqF9yMPBy11zI2Cgo/4g0qEd79oBmUJ9+War/t1y7V2xVHVDrLlR+T9hvnhN2Uu6+MDxCCUmfJhIojb7KqlUeuZ/FBUVWTqE20foMHGE8zOhznCudXdhZ0shtSSrV69euXIlxdeKRKJHH31UV4T8MX+nMxsHdfZkOCp+Ot10oKjp5+Im03Oh8Rj0QA7zTFMbCjCCICjACIIgfV6ALzziGsxh5je2FchaCzRLU/MP+Q9wnD3BZUYYd8QQJ0P3GPLKdf3uuMjIyB9//NFs7w3ErGC/+naXvWqA6QG3dgNcF4xXM7SyVG6RLxGT5ejgcDhmXwKiS9RDIjr6rCsk1hWIOV05LDpxmUPIZw4SarrOwHLBdWmabFKWRXWGez+wT4nS3HDcEhPwgCcT01OViTQT0oIXEYV/7QmRMk1kB1DMEaisrDyjh0UjvQMGsqY87kyMGe4NOdKkloTJZB48eDAqKsrsC+VyObQk+hXFMt72NJysG/bvvlMyUN+fi5tNv2Gki0MEzzFCs3QolLWNu9yIAowgCAowgiBInxfgPwJdA9n3uoCkqnZwYDDhbKmyoqXTbpFnQp1zVj9EevDLg9LFX3XoiYLw/YcffjAxqDUvLw9WRr//qse7f8tvKg/91kz090qb1BRfBZ6v092wsDCznXjwlXWuW6LFPt/OR+jQj88MGeIETvu3AY6E3Jquk4QAv1e0EJL83+pWuFFyteW2VNV9s1WTCNGis2KziRVwOBUVFREybNGA8CeGsSNH3K0j3YMXO0gtCYfD2bNnj+m6enBCvfDCC/p1BEYM0XT/kqphf3ukYcHnt0xdDmAzo/mOYLzgvTzGvS1QIleN/LMBBRhBEBRgBEGQPi/A14P4Pizj3T5VrWqtCbeCEte0dlDBTQuFb0wjT8OjbGuPXFZFyhBmsVgLFixISUnx8/PTfxwC9PXr1+/fv1//QT6XcXL9QPvPPmpdDWc+nx+uJTIyErzX9JNlMllxcTHhJHCjsrKyW79RkC9LwGMGDHQcJHQUaoyX5e7C7M0jP/soFdWt9RofVhJZ1uU3WyUylW0nfDYETqXQ0FDiagvcMJ1kIZFIQAsLCwvz8vKoDxoH+yX6hMGHtVOC2RWjLUl8fPzatWsN5x9SqVRbtmxZs2aNftIEh0Uv/HSgYaIKnN1DXrlGyubwdmREujhM1Xqvl6PxxrBUrhqOAowgCAowgiDIfSDA1cH8zmI+fbLqlS9WNuk09fp2X6PDO0EDHn/rRlWdkZ4xiBqFWsRiMegfxOWkJzAZtL0rBkwfY6fkZ7my/ei55kNnm46ek1fWttpceiEuJ1yXWHZTZWYI8X2EDl7uzCBfJwGPETCQpR2Ry8TjvGfR+nBb+U2lRKa+eK0FvEskbuumbOrAwEDCh4klk8m0rQzD+Q4mTJSSttv8ZJ21JBEREVFRUQKBgLgLZ1Z2drbheIGs5V6dTdkd/3HN7pMy3d0j/rzJruYvDFUq1UMuSlGAEQRBAUYQBOnzAnxnhBufaT7X8XVR85bbd8P3N6bxNy3sNAmzTKR8ekWVpXPhshzoacnCuZNc7RBYg/QeKALvpTrDJ4vFitAyefJk09JbVVUFdlGkBbzXtmsOHvK3AY6h/k5DB7L8BzgO9XYE3cXjuW8BSny5qrWiuvXyTWXJVbitpJ5mTxEiCR8IDw83MSMxIcP5+fk5OTnU8xEe83eaPoYbE8YjCqF1K9CSPPveX0avppkmdZFw4RR+Z//99ZIi/O2burtLPdmfeJsfoi9SqgejACMIggKMIAhyHwhwc4gbh2FGgKWq9oGlUl2l6EvfDDadTAsxa8L62hMX5RRXycuduXfFgG7NtKysbd19QkYkOVN8SXBw8NSpUwn1NVHFqrS0lOhVA+kViUS2WmEhnwmOETiIFeTrFOjDAt2FR/Dovf8QS1WgxCB7F6+1lN2ApZKowmUTQNUIGY6MjDRRfhyOW8KE4UimWFDaR+gwcyzvmVDnSSOdu2/jWNqSwDmybUl/syX0Ri+58XvF3ct5Qgf69SC+2TZQ0tbuceEOCjCCICjACIIgfV6A2x9zN/uSTbdalty8WzHVaPkro+w+KVv5fV1FtansYh6b8dZz/HdecO+m+XJ+vaQ4dLZp36mm8puUhmV6eXlFRUUR3ttZqSG5XK7r5oUbujlXugjobsgQp6DBrGBfJ7htt1xTpLcB1gcaXHqt5eJ1ZcnVFluNKObxeOHh4brO4c6u6ZSUlOTm5uZrUanMq7jAhQltAiHDHFa31M3ad0q2It1MSwIf/dZzbu/EulMpZL0jvzFxQ63u7neDuYkeZjq0pap2t/MowAiCoAAjCIL0cQHmMOjNIW5mXzKsrKFccTcUtmiOImWbZpwtMeOIfslcYlThjDAuvJXNOzZVahrxoQeKZBQzsUePHj1VS2hoqPH3VKkKtIDxwpKKGJixETbjMX+nUH+N64LxYh1mxAS/V7RofPiasriiBW7LFF3NmmYymREREaDBRIKD0WHDUqkUHHj//v3gw1S6hUFBiXHC3XdSHzrbdOhss/6IfetaErmyfcgr13Q97aO5DqcDXMysQDvN4Vw9CjCCICjACIIgfVuA+Uz6nRFmBDi/se2pK3cnwPQf4PjH14OZ1nbWQsQpbVZ3Uy1iCGpBs3cdbzxa0kxlXCWPx5s8eXJ0dHRUVFRnsxYVFRWBAxDSK5fLu7J6sNEe82ePHuo0aigbdNf+la6R+4YykRI0+OxlxZnL4MMKVdd0mMPhEDIcGRkZFhbW2YkAGpydnU1xvi6Q0imjnGdPcOmmRAZJowoak66MgV+ZUfdRVr3uLggwaLCZuPB3FGAEQVCAEQRB+rgAezsybgbzTT//+auy/XfudrlsWNDvrWi33vaNDp1t2n1SduA/TVR6xvz8/GJiYiZrMdrxVVZWlpOTQ0ivVCrtyooF+bJC/dmjhjqN1kovHntIdwAyfOay4uzlluIKRRfzpfl8PiHDU6dODQwMNHxCVVVVjpa8vDwql4TAhEGDZ47lClx61wh2kbjt4XnXdNcOEgSs733NJLa4lNwh6iCgACMIggKMIAjSVwWYx6BvHewc595pR0pVq6b2qUrbHPLYmtmPqAyxsw+nyhS7TzSC+lIpGgS6GxkZGRsb6+/vb/hfItsTwvrc3FwI8a1eJdhETzzCDhvGHhvIhhvdNLAZQTpDplD/+qcCTo2iSwq40ZVkaW9vb2I8PJw4IMak/yqVSnBgolvYbO03JoM2ZRQXTHj6GG43jRO2gri1NftO3R3Az2FoSmEJHTpdt/Q65euiJqJsPAowgiAowAiCIH1VgAlGcx2+GMgxmgG4qlq+plpB3F44hZ+6SNjj618mUu45Kdt+tEF/ULFRBAIBRPBEf69hBE/TTiKqq/djvSd4ODwBxvsoOzyQg928SK/i94qWwjL5qT8Uv15SWDGfkI5ILZ1NA1ZWVrZ//37w4YKCAtPvw2Mzpj/BnR3BeyaUy+zpq0MnLsojl9272rX2Ic4yLyOF6AtkbUtuNJfI711lQwFGEAQFGEEQpG8LMEGMm+Mn3s7+TvfCUmU7bfBFaU3r3U6kC5t9enDkKoTvO/I1/b3nr7aYfqaXl1dsbOzUqVPBfg3/KxaLidI+sKQ444sh/gMcJ410HhsI3svxEWK5ZqQPIBK3nfpDfqpMcfRcs+mKyiYQCoVgwjExMbA0LJMOJ9R+LSDDpgvFCfnMmWN5sye4wEnUg9sk9K0buvbEj8W48miHOdHLFKp3quQ5UvK2QgFGEAQFGEEQpI+xd+/eNWvWlJaWkh5n0WkL+jmtHsARaFMBs+qVL1Y2Ef+aOIKT96G3/VdV2qQG6d11vNHsXKAQlcbFxUVHR4eHhxv+t7KyMisrKzc312wnVafvL3SYOMJ5UghnfDAH5yhC+jRVdW0nSuVHS+THzjebzaTojIiIiKioKDjp/Pz8SP+SSCRwrsEZZ3aoMJxKcye5zJno0pWKVlbzTW5DUuot3d0f/8aL5mtK9Inb2ldVy7fcblF1jASZTOa8efOWLVtm+JURBEFQgBEEQfqqBvOZ9JUD2En9nJ6tkBXI7gbH+98bMH0M156rB8b77ZGGfYUyudJUa+zv7x8fHx8TExMSEmL436KiopycHPim5eXlVqyDlztzfBDnmVBnkF4/T0c8ZpD7j8raVpDhn4ub4YyjOG0YiYCAACLnwrCItEwmAwfOyMiApekZs58Yxp4f5ToznGfPkfPQtgyee03SePdbR7k6/jCEu+FWy7oaBVHvSl99ExMTV6xYgeqLIAgKMIIgyP2pwd6OjKr/JT/7CB2ubPO1z5g9sVQF3vv9L43lN03Vs4UwFLwXwm5D7yXK82RrqampsXQFOCy6pqd3JGfKKG43zdiEIL2TiurWQ2ebjp2Xw58VBbS8vLyitUyePJnF6tCjK5fLc3NzwYRhaaJPmM9lzBrHmx/Ft9tw+mXf1X26r95ou4fqiyAICjCCIMgDp8EE617xeHume3evA0TeoL4/nW4yMa+pj49PQkKCUe/VRdhm+5qMEujDmj6GO3E4B+yXicWbkQcbOAePnW8+dkEO52OZyOKplYhJtuFUjYqK4nA4VphwkC8LNHh2BK+750+qrG0dNv+60TYH1Be+wsqVK1F9EQRBAUYQBHmANJjDol/f7tt9YahI3PbdkYZvcqUm0i+9vLzi4uLi4+MNi9AS8XRWVlZOTo6l3svnMsB4p4ziPhPqjMN6EcQoVXVtPxc3a3qGL8ilTZZ1C4MJT506FU5eQxOGszU7OzszMxPO3M5eDo3PjCd5r052nTiC031fMOb9avB8VF8EQRAUYARBHlwNnjNnjlJ5t9tnfpRrWnJ/m3+KSk3bd0r27ZGGo+eaTUTPMTEx4L2G9Zxh9cB7iejZUu8NGMiaOZY7cbhzt0bVCHL/ocmOvtC871ST6REKnZkwnMuTJ08mmbBYLM7KyoJzuaioqLOX+3k6vhblCm1Rd1yJgyYo6r2/dHfDw8O/++47oxOGIwiCoAAjCILcnyxfvnzdunXEbbBfiDtt+OaSRs0o380HpZ2Vn2UymRArJyQkwJIUK3fFe4lyVrPG87CcFYJ0kcra1t0nZETpLOtMOCoqijROuLKyMiMjA87uzkrWcVj02RNc3pjGHzHEliOEoUUaMKeSyIKGVfrjjz/QfhEEQQFGEAR5sJBIJA8//DAsado5by+k+bAc6F1/2zKRErx3R35jZ/V1IiIi4rQIBALSvwoKCiAy3rt3L7FWFIGIedJI5xlh3CmjuEI+E/csgtgWsVR16GzTgaKmo+eaTRdsJ8Hn84lxDXDWk/5VXFycqaWzInYTR3DemOYG57VNvsKK7XUf77lbByspKWnz5s24WxEEQQFGEAR54EhLS1u0aBFxe8OCfm9Fu3Xl3X4ubv7swJ3Osp2Dg4MhFE5MTPT2Jk81XF5eDnHwtm3bqqqqqH8cuC4YL8THYL/gwLg3EaS7AfuFExxMGHwYrJj6C+GsnzdvHphwQEAA6V95eXlw+u/fv18qlRq+0H+A46Lp/LlPufK51petE4nbhs2/rmzThHwCgeDKlSuGV98QBEFQgBEEQe5/VCrVyJEjiYJYAhfmla2DrYgyZQr1jvzGL7KlRkcMQqAJUS/EvoYlncViMQS+GRkZxcXFFnnv9DHcmWN5z4Q64x5EkJ7i5+LmfadkP522zIRDQ0OhQUhISBAKhR3UWi4HB962bVt+fr7hq6BdAgcGE7Zu0rKET2t3HW8kbn/xxRfJycm4+xAEQQFGEAR5QMnJyZk2bRpx+x8vuH8414P6a0Xits0Hpd/kSo2WjY2MjATvjYmJMZwiBSJd04Vh0XsR5P42YWKQsGH7UFlZuU2L0dRoaATeinazqLLd+astoW/dIG77+/v/8ccfpGHJCIIgKMAIgiAPFiDAhIuyHOhXtg2mMlfQqTLF5z/egajX8F9eXl4LFixITEw0nFykuLg4PT09IyPDaK6jUQQuzBlh6L0I0mdM+EBRk6SRqgnz+fyEhARoLkJDQ0n/gkYJNDg7O1ulIr9bkC8LNHj2BBcqYx8mr6g6dv5uEa+DBw+CeOOeQhAEBRhBEOSBpqysbPjw4USUCTFlxtuenT1T2da++4TsswN3zl9tIf2LyWRGR0fPmzfPML6USCSZmZmgvtRTnXlsxsxw3qxx6L0I0idNePdJ2b5CWWeV8AwJCQkhBgmTRueKxWJoOsCEDatGC1yYC6e4Lprm5uXeaem7Q2eboldXE7ejoqIOHz6MewdBEBRgFGAEQRDaokWL0tLSNB7LoJ3ZOMhwAhJpk/rLg9Ivsu8YZjkGBARA5JqYmEga1Afk5+dD5Lp//365nNI0KvDpz4RyX4p0mT6Gi3WtEKRPI1e2/3S6aUd+48/FTSpqIszhcGJiYqA9iYyMJP2rsLAQGpO9e/eSpkaDRmPWeJd/xLoH+ZITm+FDQ98SXbymqU3AZDJ/++03w0oECIIgKMAIgiAPIvpTIk0a6Zz7/kP3/tWo2njgDtgvaaAvj8eLjY1dsGBBWFgY6d1qamqIUXyVlZUUV2DUUPbsCbzZES44jxGC3GeIpapdBY27jsvOXlZQfImfn988LV5eXvqPS6XSrKys9PT0oqIi0ktmhHH/GSd4zP/exbtvjzQs+PwWcRunPkIQBEEBRhAE6cC6deuWL19O3M5eNWDKKC6ErZ/sqf8mt4GUxwjGm5iYGB8fDw5MepPCwsLU1NS9e/caDtszio/QYe4k1xcjeAEDsSwNgtznlN9U/rtAtv1og0jcRuX5TCYzNjY2OTk5PDyc9K/S0tJ0LaQ5w58JdX5vtuCJYWxotR59XVRVp/kgPp9/9epVnPoIQRAEBRhBEOQeSqXy0UcfraiooGlrzEQEcb490iBX3mskhUJhQkLCvHnzAgMDDV+blZW1adMmiqN8iSG+cye5jA/i4JZHkAeNExfl2482Uh8kHBoaunjx4ri4OFIBZ2h5srOzt2zZkpeXp/84NCx+Xo5g2sTdtWvXLlu2DDc7giAICjCCIEgHIJR87rnnDB8PDw9PSkqKjY01nD6kpqYmNTUVAlCxWEzlI0YNZb/6tOuscTwrJhxGEOR+Qtqk3n1S9u2RBoqp0UKhcMGCBcnJyaS8aEAkEkFDtG3bNlKHMA2nPkIQBEEBRhAEMcG4ceMKCwuJ2xwOJz4+HsJNo5Vjzpw5s2HDBorZzgIX5ksTXUB9DQvVIAjygHPxmhI0eMexRirzJxF50SkpKaNHjyb9Sy6XZ2ZmpqWl6aei/Pjjj9HR0biREQRBUIARBEGMUFJS8vjjj3t7e4P3zps3z3DUHJHtnJqaCgJM5Q0njXQG750RxmU5YFVnBEE6RdnWfqCoCUz46LlmKs8HAYZmyjAvmqa9PAdtFLRU8JyTJ0/itkUQBEEBRhAE6RSIHQ27VmgWZjsLXJjgvYum8X2EDrhJEQShjkjctvmgFEyYSoewibxoaKlkMpmfnx9uUgRBEBRgBEEQy5SY6E5RKpVmnzxiiNMb0/izJ7jgRL4IgliNXNm+63jjlwel56+2mH0yk8kkxmsYvXiHIAiCoAAjCIKYx9Js5xlh3Leec8PCzgiC2JBTZYrP9tcfKGqi8mQTedEIgiAICjCCIIhxxGJxWloaqC9mOyMI0huwNC86KSkJTBhu4KZDEARBAUYQBOmUqqqqdevWbdu2TS6Xm31yoA9ryQw3zHZGEMQ+EHnRGw/cKROZH47B4XDmzZu3bNkyb29v3HQIgiAowAiCIB2orKwE9U1PT6cy0HdGGPeNaW4TR2C2M4IgPcCx8/IvD96hkhfNYrESExNBg7EaFoIgCAowgiCIhvLyclDfjIwMszP68rmM+VF8zHZGEKQ3QORFf5MrlTapTT+TyWQmJCSABgcEBOB2QxAEBRhBEOQBpbS0FNQ3MzPT7DMDfVjgvS9FuvD+P3v3H9dU2f8PnG0wNhgMhpPBEEVJ+vKRW43USE1CQQxSMYmE/JW/kix/kKZpIii3mkVaJGla/sgfBEkaBIFyQ2qkRtqNH+7wRlACGU4Gg8FgsPG9lD4wzsZEBWXb6/kHD7zOLHft7Jzrdc513heLjn4DgL5D1qj6JquOJOHuzIsODQ0lMdjDwwP9BgAIwAAARiQvLy8mJiY5Ofm+r8RsZwDQC92fFx0UFLR+/XpPT090GgAgAAMAGLjc3Nzo6Oj09HTdL2Oa0uZOsloTbOtib4ZOAwB9UVLZ/GFi9cHTdYqW+4zx/P39N27c6OXlhU4DAARgAAADlJOTExkZSX7qfhmbSXvDz5pEX6EdHvQFAL1UXtVCYvBXGbVyxX1GehMmTIiKiiI/0WkAgAAMAGAg0tPTo6Ojc3Nzdb+Mw6Iv8r8bfflcBjoNAPSdWKokMfjL9FpZ432qZHl5eW3cuNHf3x+dBgAIwAAAeuzUqVMk+ubl5el+GdeS/lYgd8V0G54Voi8AGBRJnXLn9zWfp9y/WLSnp+f69euDgoLQaQCAAAwAYJjRlyRekntJ+iUZGJ0GAIaKpF+SgUkSJnlY9ys9PDyioqIQgwEAARgAQD/k5uauWLHi4sWLul/G5zLWBNsu8rfGykYAYCRkjaov02s/TKwWS+8Tg0ePHr1z506UyAIABGAAgL6roKBgw4YN913ciETfDbN4b/hZs5k0dBoAGBu5ovWrjLsxuLyqRfcrg4KCtmzZ4u7ujk4DAARgAIA+RCQSRUdH7927V6nUdVtDaGe6JtgW0RcAQNHSevB0HYnBJZXNOl7GYDAWL168ceNGgUCATgMABGAAgCdMJpPt2LEjNjaW/KLjZS72ZiT6zp1kxTRF9AUA+JtSZfJNVu2HSTWFZQodL+NwOKtWrVq9ejX5BZ0GAAjAAABPYtymVO7duzcyMlIsFut4mZsTc81Mm9d9rBl41Bceze9FTW2/lFQ2S+o6Cur+p1QhV3T8UdbYqjtLdBPZdTmsjus1bCb9/zkz2//Is6K72Ju1/f6Mqzk+HXhEx7Lrtn5bXVCqa9fl8/lRUVGLFy9mMFAwHwAQgAEAHqPk5OR169YVFhbqeI0z37TtWV90F+hQXtVSWa2UK1rbhv5taVYsVZaK7z4eWVuvKqpo1pf34upgZn2vnjnZ+flcRntmdndmspk0e1uG0M4Unzjo8FVG7ZZjkradvytubm5bt25FmWgAQAAGAHgcLl68+Pbbb+su8syzYmyYZfvmS1xMeIY2JZXN1XWqvKImab3yekVzSWWLpE559YZC0WJ050HypRg26G4eJqmYfFMG2ZsJ7RgCW9NB9qZYBxtM7j0b/MWP0i3HqnUvmIQy0QCAAAwA0LsKCwvXrVunu8gzh0VfGWQT8YoNFjcyTn8UN0nq7t6z/UvcLJYqrxQrquuUenQL94kjqdiSRR8xmOloZyq0Mx0x2Jz8IrBFMDY6skbVx9/VfJJcQ37R8bKgoKCtW7e6ubmhxwAAARgAoMd0p8gz05S2yN86MoyHu1jGoKSy+fqtuzdySeKVNqgKyxR/iVvuu7QpPBwG3WT4YHPhvST8jCvLxd50iKNZ+xPIYMAkdcqoI5Iv02t1zJVAmWgAQAAGAOgxMpksNjZ2x44duos8z510N/o68/F8o2EiKbeoormwrPl6RXP+jabHPHWZzWa3rYPK4XDa73S1N7bh8XguLi6UVDBixIiH/p9euXJF/XKPWCwuLS1t/6NUKi0qKiK/kMa2InAFBQVyufxxfihtU6ndnZlDhUw3JzNXBzMSkrGvGqRScQuJwQdP1+p4DcpEAwACMADAozpw4MC6detEIpGO10waabF9vh1G3oaEZF0ScduC7n/+UuguS/uISKAl43VXV1cul+vs7Mzn89uDK5PJ9PDw0K+uI5mZJGf1hFxeXt72DWpLyO0v6CUkD/+/AUwSjD0GmZOfJBVjfzYYfxQ3vX+w6qe8Bh2vEQgEW7dunTdvHroLABCAAQAeQH5+/pIlS3Jzc3UPtXcs6DfZ0wLdpddkjap7cVfxe1Ej+Ul+1/3M4YMiyZbkWxcXFx6P5+npSVpIviUp193dnc1mG2eft8XgtrvKhYWFJC23/7Fn/0dsJm34YHOPQcxnXFnkJ4nEeDhf35EAvHr/Hd2Xpby8vPbs2aN3148AAAEYAOBJxCGZLDIycteuXToe9+VZMaJn8xb5c7G0rz5StLT+XtR08VrjpWtN5JceWTLX5P8mIbu5uZFfyMhbKBQKBALyC5PJRJ93HyUPkz9KJJL8/Pye+u+7OZEwbD5qqPnooSzyC+q06yOlyuTLdOnGwxIdZaIZDMby5cujoqIwIxoAEIABALqUkJAQERFRXl7e1QvIcPmtQO6GWTyuJbKvPvmjuCmvqOnStcaL15rI74/+H/T09Gy7r0t+jhgxom0OM/q597Tn4ZKSkoJ7emQq9fDBJAmTPMzydDXHgwz6RVqv2nJM8nmKVMcD+UKh8OOPPw4JCUF3AQACMABAJ0VFReHh4ZmZmTpeM8vbKjKMh6cK9WVwfL5A/uufjbl/Np7/38ZHqVnVdkfXzc2NhN62xEspNwVPSn5+fkFnj/JfY5rSxv4Py+tp1nNPs8a6s3GRSy+UVDZvPCw5ll2n4zW+vr67d+8m31x0FwAgAAMAmMjl8m33KBRdToUdPtj8i2X8UUNZ6K4+PhT+9T+N5wsaf74qf5TKVSNGjPBQIxQK0bf6Ii8vTz0PtxXiejjuzsyx7qwXhrGf+38sLLnUx1261vhmnFjH5A4mk7n2HqN98B4AEIABAO5KTU19++23S0pKunoBz4oRM9dukb81+qpvKhW3/JTXcPpyw/kCuaj6YZbh5fF4o0ePbo+7j7J0EPQ1bdW22m8UX7x4sW3RpgclsGWMdWdPGmkxaSQbYbjP+jK9dv3BKh0PBru4uHz22WcBAQHoKwBAAAYA4wtOpaUrVqxITk7u6gUMuskify5Jv5gJ2deQAe7PVxtJ6CXRt6Sy+UH/OpvNJonX09Oz7ScmRhqVkpKS3NxckoTbfj7Ef4EE4MmeJAlbvDCMxbNioEv7FGm9imTgL9Olyq5LuQcFBe3cudPZ2RndBQAIwABgFBQKxa5du6Kjo2UyWVevGevO+vRNPori9B1kOPtzvvznq/LMyw2//tn4oH+9PfES7u7u6E9oOxS0J2HyU0f1u6489zTL924SZr/gwUZN+L7jj+Kmd74Qny/o8kDB4XDWr1+/atUqFGkHAARgADBwOTk54eHhOorlCGwZOxb0m+Vthb7qCwrLFD/+1vCvP+Qk/T7Q8rxcLnfcuHFeXl5tPzHMhfsiAVg9D+soCqAlULHoJAO/MIz18hhLNyfsbH3Csey61fvv6Hgywt3dfffu3RMmTEBfAQACMAAYILFYHBERcfjw4a5ewDSlvTPNZsMsWzKWRXc9QWTA+vNV+Y+X6knuLa9q6f5fFAqFbXHX19cXt3nhEeXl5eXeQ/LwAxXTEtqZkjBMkvALw9gCW8yRfpJkjaotx6o/PVmjow787NmzP/zwQ4FAgO4CAARgADAccXFxGzZskEqlXb1grDsrfll/d2fcunliSNz96feG9Lz6qzce4M6bi4sLibsTJkwg0RcP9UEvEYlEOTk5p06dIj8faKb0sEFMf0/Lyc9YvDgcxYefmMIyxeJPb+uYEc3lcrds2bJs2TL0FQAgAAOA/g99CgvnzJmjo9oN15K+Y0G/N/xQ5/kJUKpMfsqr/z63/ocL9WJpd2s48/l8knhJ7vX390fohcd/SGlLwoSOOgLUnZbLeHmM5XQvy8melnha+Ik4eLp21Zd3pPVdPkkxevToQ4cOubm5oa8AAAEYAPQzXCmV27Zti46O1vEs3+s+ViT9krEpuutxkitaf8pr+O687MdL9TrGo+rYbLaPjw/JvST0enh4oA+hLxxhSAbOuic3N7ebf4trSX9plOUrYzmTPS3YTBq68XESS5Wr99/5JquuqxcwmcyNGzeuXbuWwcBJAQAQgAFAr+Tn58+ZM+fKlStdvcDVwSwunD9ppAX66rEhWfen3xu+/bmOpF+SgbvzV0aMGBEQENAWfTEkhT5LIpGQMJyenp6ZmaljXXF1JP2SDEySMMnDWGvtcTp9uWHZbnFRRbOOw86hQ4dwoQ0AEIABQD8oFIqYmJht27Z1deOXaUp79xWbdSE83H55PMRS5Q8X7s5z/imvXtmN270cDock3qlTp/r7+wuFQnQg6BcSgNuSMInEJBjf9/UMuslkz7uzo18eY4nZKI+HXNG6NUHy0XddFsdiMplr165dv349CsgDAAIwAPRpeXl58+fPz8/P7+oFKHb12JRXtdyb5Nxw+nJDd17v4uISFBTk6+tL0i8GnWAYzp07l5qaevTo0dLS0u68/sXhd8tHvzKWI7QzRe/1toJSxdI4XcWxPDw89u3bN3r0aPQVACAAA0CfI5fL2278KpXaaymxmbToOXYrp9ugr3o79x48Xffjpfpf/2zszusnTJgQEBBAoq+rqyt6DwxVfn5+0j06FiFX99zTrJdGWc6dZIUk3Ns++b5m46Gqrh7KYDAYq1ev3rhxI5uNOt4AgAAMAH1GXl5eWFhYYWFhVy8YNZR1YFV/NyfcV+wt0nrVt2dlx7Lrfr4q787r/f39p06dSnIvlt8Eo1JUVJSQkHDq1CkdpenVvTCMPcvb6pWxljwrzI7uLYVlinmxty9d6/KanZub25EjRzw9PdFXAIAADABP2H1LPbOZtHUhvPeCbbH0SG9QtNyt53zwdO2Plxq6epquHZPJ9PX1nTlzJom+PB4PvQfGrLy8vC0J5+Tk3PfFTFPaS6Ms5k6ynuxpQX5H7/X8qURl8tF31VuOSbq6FYwC0QCAAAwAT9591/jFjd/ec76g8Zus2u/O10vq7rN+L4fDIbk3NDTU39+f/I6uA1AnFouT78nMzOzqCY52PCvGK2MtX/exHuvOQtf1/DnlfreCsVYwACAAA8ATs3fv3oiICJlMpnUr05S2YRZu/Pa88qqWrzJqD52uK6ls1v1KBoMREBBAcu/UqVPx+BzAfUml0tTU1ISEBJKE5fL7PErgYm8238/6DT9rgS1uSPYkpcpke+LdW8FdTWnhcDgff/zx4sWL0VcAgAAMAI8rg5WXL1y4MD09vasXDBvE/OZdAfmJvuopZCz4fW49ib7dKek8YcKEkHswzxngIchkMpKEDx8+TI5y970n/NIoy0X+1uQnLvb1oKs3FK9/JCI/u3qBv7//vn37sE4bACAAA0CvS05OXrJkiVgs1rqVDAHfC7bdMIuHx+R6SkGp4uuM2oNn6u471XnEiBEk9M6ePRuDQoAeQQ50CQkJJAnft2IWn8uYO8l6vq8VnvjoKYqW1i3HJNsTq7tavZzP5+/ZsycoKAh9BQAIwADQK2QyWXh4OBkLdvUCMvI7sKr/qKF4NK5nBn/f/iz74kfpfVczInF33rx5oaGh7u7u6DeA3lBUVHT4npKSEt2vHOvOWuTPffUFDi4C9ohL1xrnxd4uLOvyVvDs2bN3796N6gYAgAAMAD0sLy/vtddeI6NArVsZdJOVQbaRYTw2E2O+RyWqVu5OqfkyvVYs1XXLl8lkBgUFLViwwNfXF50G8HicO3eOxOCEhASpVKrjZXwuY5G/dXigDZ4QfnRyRevWBF23gl1dXY8fP45FkgAAARgAesyOHTs2bNjQ1UJHuPHbU379s/HTkzXfnZd1Nc5rQ8Z5bbd88YgvwJOJZHI5ycAHDhzQvYQSg27yyljOO9Nsnnsah8dHpftWMJPJ3LJly+rVq9FRAIAADACPRCwWz5kzR0e9q5XTbaLn2OHG76Nom+38eYpUx+IfBIm7JPQuWLBgxIgR6DSAvqCoqGj//v0kCYtEIh0vGzWU9VYg5kU/8nUHRevGQ1WffF/T1Qv8/f0PHTrE5/PRVwCAAAwADyMzM5Ok364Gdi72ZvtX9n9hGNbXeXjdnO3s4+OzdOnSqVOnMpmorwPQ5yiVytTUVJKEyU8dVaMxL7pH/HxVvuCT212tAycQCEgGxoMhAIAADAAPRqFQREZGbtu2rasXzJ1kvevNfhwW1v14SJeuNX6eIv32Z1lXa12a3Fvucvbs2cuWLUN1KwC9IBKJ4uLi9u7d21WdfJN7a6S/+gLnrUAuHht5aLJG1fIv7hw8XdvVC9auXRsVFYUrhgCAAAwA3VJSUvLaa691tewHCb17l/d/dTxKbj7UlYXuzXZ2cXFZvnz5vHnzuFwuOg1Az77mCkVCQkJsbOyVK1d0vAzzoh/Rt2dli3fdJmFY69bRo0cfP36cHEvRUQCAAAwAupw6dSosLEwmk3U1Yjv6nr2LvRk66kGJpcov02s/O1Vz39nOy5Ytw8qWAAbg3LlzcXFxSUlJuudFhwdy33yJS35Bjz2oksrm0O2VXV1P5HA4hw4dwuEUABCAAUA7hUKxbt262NjYrl7wXvDdhY5ws+JBFZYpPkyqOZZdp2O2M5vNnjdvHmY7Axiebs6LnuVttWamjZsTZu0+4JmrpTXqyN1Fkrp6wapVq7Zu3Yrp0ACAAAwAnZSXl7/22mvnzp3TulVgyziwyn7SSAt01AO5ekOxPamaRF8dr3F2dia5d8GCBVjTCMCAyeXyo0ePkiSse140icHvzbQdNghp7cGcvtwwL7ZSVK39TruXl1diYqJQKERHAQACMADclZmZGRYW1tXdicmeFiT9YnreA/m9qOmfCZLvc+t1vAaznQGMUHfmRU/3snw/hPeMqzm6q/vEUiXJwD/lNWjdyufzjxw5gurQAIAADAAm0dHRkZGRWjcxTWnRs3nvvmKLXuq+X/9s3HxM0tUgzOTebOfQ0FASfbGcL4DREolEsbGx+/fvl0gkXb1msqfFB7N4zz2NYtEP4KPvqjcelnT1vElUVNTGjRvRSwAIwABgpMRicVhYWGZmptatQjvThHUCjL267+er8k3fSMjPrl6A2c4AoK5tXvSuXbvy8/O7es0Lw9ibXudhxfXu+/XPxtDtolJxi9atvr6+R44c4fP56CgABGAAMC4XL14MDg4uLS3VunXSSIvD72Lac3f9lNew+ZiEjLp0vGbChAnZ2dnoKwDQlJycHBMTk5eX19ULnnua9cEs3mRPFGLoFrFUOfujytOXtc/EcXZ2Pn78uJeXFzoKAAEYAIzF/v37w8PDFQqF1q2RYTwy0kIvdcf3ufX/TJD8XtTUnRcvX758586d6DQA0Co9PT06Ojo3N7erFzzjav5+CG+6lyX6qjs2H5NEHdE+w5zJZO7evXvBggXoJQAEYAAwcCT0rlixIj4+XutWPpdx+F1Ue+6WY9l125Oqr95QPNDfIuOtPXv2MBi4tQ4A2uXk5ERGRpKfXb1g2CDmezNtZ3lboa/u6/TlhtkfVXa1+vrSpUt37tyJFZIAEIABwGCJRKLg4OCu1jp67mlWwjqB0M4UHaWDUmXyTVbth0k1hWX3ib7W1sPq6v7T2kodeM2cOfPIkSMYcgGADrm5udHR0enp6V29wM2JuWamzes+1gw6ekuX8qqW0O2i8wXaH1EZN25cYmKiQCBARwEgAAOAodH90O/K6TYx8+yYpjR0lA7f59avP1ilO/oyGGxb3ph+/BeZTDuZ7NqN4j0qFXWCtK+v78mTJ9lsVLUBAF3y8vJiYmKSk5N1xOCYuXaYFK2boqV1/YGqT76v0bpVKBSeOHFi9OjR6CgABGAAMBwHDhwIDw+Xy7UUKOaw6PtX9n9lLAe9pMOla43vfHGH/NTxGqY5n8/3tuU9R6d3rN7ZUF9SUhyvVFJrsYwbNy4lJYXL5aJvAUC3/Pz8bdu2HT16tKsXjBrK+vTNfuQn+kqH787LFnxyW9ao0nL0ZjL37Nkzb9489BIAAjAA6D2FQhEREREXF6d1q6uDWdJ6h2GDMB23S4VlivUHq77PrdfxGg5nKL//JCtrd61bGxtvFV+Pa2mupbR7enqmpaVhNQ4A6NaxqLCQxODDhw8rldqfaJ3uZRkz187NCcfzLl29oZgZU1FU0ax167Jlyz7++GM8nwKAAAwAekwikcyYMaOrYiqTRlocXWPPs0JBJu1E1cotxyRfpkuVKu0voNPNbHnP2fWbwGIJ7ncZoqq46FPyk9Lu5uZ25swZoVCI3gaA7igpKSEx+MCBA1rL+DPoJov8uRtm8QS2OLB3cVqsu7tC0k952ldImjBhwokTJ7BUOwACMADopYKCgmnTphUVFWnd+u4rtjFz7VA9RStZo+qT5JqPv6vROlnO5N6Dvnb9XuD3n8hgdLdidktzbfH1TxsbRZR2Z2dnkoFdXV3R7QDQTaWlpdHR0fv379e6lcOiR7xiszLIhvyCvtKkVJmsP1j10XfVWreSY3JKSoqHhwc6CgABGAD0SXp6enBwsEwm09zEZtL2r7R/dTwe+tU+MPoyXbrlmERUrewq+vbj+/Tje5NfHvg/rmwouf55Q8NNSrtAIMjIyMB4CwAeSEFBQWRkZFJSktatAlvGhlm8Rf5cXOjU6tuzsgWfVMoVWkbCHA4nMTHR398fvQSAAAwA+iEuLm7FihVanxNz5psmf+AwfLA5eknT97n1Gw9XFZQquoi+Fvz+E+36vfAQ0bedStV0o3iPTHaN0s7j8VJSUry8vPApAMADuXjx4rp167KysrRuRZloHf4obgraXFEqbtF2wGfs3Llz2bJl6CUABGAA6NNI6CXRt6uSVy8MYyetF+ChX02XrjWu3Hvn1z+1F3k2NeXw7f3s7Maql3d+aK2tytIbX0mlf1DaORzOyZMnfXx88HEAwIPKzMwkMTgvL0/r1ueeZn2yGGWitZDUKUO2if71h1zrVhKASQwmYRgdBYAADAB9kUwmCw4OTk9P17r1rUBu7GI+5sJRFFU0r/3qTldFnkn0tRdMseU9T6eb9eD/tLVVVfbXN9WSi5R2Npt9/PjxqVOn4nMBgIeQkJCwYcOGrko/TPey3PZGP1cHM3SUOqXKZNVe8ecpUq1b/f39ExMTORw8NASAAAwAfUxpaWlgYGB+fr7mJhJ6SfQlARi9pE5ar4o6Ivk8pUZrkWdTM2t7+8k9Hn3V3SpPuiPOpn5YDMahQ4dCQ0PxAQHAQ1AoFPHx8dHR0RKJROvp4K1Am8gwHtcSV0M7IQGYxGCtpwMPD4+UlBRnZ2f0EgACMAD0FRcvXpw2bZpIJNLcxGHRE9YJJntaoJfUfXtWRsY6WitdMRhsfv9J/fg+vRd921WK0ipFqZrtu3fvXrp0KT4mAHg4UqmUZOC4uDitqyUJbBk7FvSb5W2FjlL3U15DyFaR1uL/AoHgxIkTKNMAgAAMAH1CUlLSnDlz5HItjzA5801PRToOG8REL7UrLFMsixdrfeKLRmPw7MYJHAK6v7jRo6u6k1NelqjZvnXr1rVr1+LzAoCHVlRUtGbNmuTkZK1bXxzOjlvKd3PCCaLD1RuKqVG3tJbFYrPZhw4dmjlzJnoJAAEYAJ4kHQWfx7qzEtY5CGxRveNvckXrlmOST5JrFC1aDn02ts8KBAFMc/7j/4dVSy6W/fVNayv1tgMJwCQG44MDgEeRk5NDThNXrlzR3MQ0pa0Mstkwi8dm0tBRbUTVypCtFecLtNRERGloAARgAHjCIiIiYmNjtW6aO8k6fhmfDG7QS21+uFC//Aux1uv6lpynHB2D2BZP8vmuWml+6c2vVKpmSvvixYv37NmDjw8AHtH+/fvXrVsnFos1NznzTXe9yX95DJZK+puipXVpnPjg6VqtW1etWvXxxx+jlwAQgAHg8Z6eFYqwsLCkpCStW2Pm2r0XbItealNS2bxq7x0SgDU3sVgCB8cZVtbufeHfWS/7b0nxFypVE6U9NDT066+/ZjIxTREAHolUKt2wYUNX6+SRABy7uJ+LPWpE/217YvX6g1VaN82cOfPIkSM4LAMgAAPAYyKRSGbMmJGTk6O5iWlKOxBh/+p4LNhw7zJBS+tH39VsTZDIFdRjnZmZjb0ggGfXtyqaNDTcLLn+uVLZQGmfOnXq8ePH2Ww2PlMAeER5eXlLlizRumIwm0lbF8J79xUbzB5q8+1Z2byPK7U+NTNhwoQTJ07weDz0EgACMAD0Lh3LHXEt6ckfOLwwDDHprn/9IV8WLy4so1ZAvVfk2bcf/8XHUOT5ITQ2ikquxzU312gOtlJSUrAWJQD0iPj4+HXr1kmlWha/dXNixi3lvzgcp5K7fr4qnxkjktRpKbSB5ZEAEIABoNeR3Ovn56d1uSMUfG4nqlau2iv+9qyMesijMez6jbcXvPQ4izw/hGZF9fXrnyqaqI/qjR49Oi0tDTccAKBHiMXiiIiIw4cPa9366nhO7GI+yiia6CwNLRAIMjIySBJGLwEgAANAz8vJyQkMDJTJZJqbSO5NjXIU2pkaeRcpVSafp9RsPCTRXMiRY/W0o3AmiyXQizfS0lxbfD2usfEWpZ0Ms8hgiwy58HUAgB5x7ty5JUuWFBQUaG7isOjRc3hvBdow6MbeS+VVLQGRt0gS1tJLHE5KSsqECROwLwEgAANAT0pNTQ0ODta62O8Lw9inNjmQkYqRdxEZmsyNrfyjmFpEyoxp6+g4g2szUs/CvLKhpDi+ob6E0u7i4pKdnY1JdwDQc0cbZWxsbHR0dFcXWL95V4DpRbJGVdDmCq1ryLPZ7OPHj0+dOhX7EgACMAD0jKNHj86fP1+h0HLt+XUfq73v9DfygiVK1d1ynVuOSSilSmg0Br//pP72/n3zcd/7Uqmab5TskdX9SWkXCoUZGRnu7u74agBATykvL1+xYoXWxQXIKWbDLBTHultYcfGnt7/JqtPcxGAwDh06FBoaih0JAAEYAB5VfHx8eHi41k3vBdvGzLUz8v65ekPx+kcizZlp1tbDHIWvMM35ev3uWluVpTcPSGsuU9r5fH5aWpqnpye+IADQg9LT099+++2ioiLNTbgV3Gb9wartidVaN+3evXvp0qXYiwD6MsamTZvQCwB9WXR09OrVq7Vu2vUmf+2rRr3Yr1Jlsu3b6tkfVVZIOtXnZDLtBgyce7fYlamlvr9HGo3O5Y5oaamRy8vU2xsaGhISEsaNG4e50ADQg1xdXRctWsRkMi9cuNDS0qns0+0a5VcZtTQa7Xl3Nt2I7wRPHGFhZ81I/61Bc1NqaiqdTsfzwAB9emSFO8AAfdmKFSt27dql2c40pe1f0X+Wt5Uxd05hmWJe7O1L1xopcbEf38deEKCnc551qCg/IRZnURrZbPaJEyf8/f3xZQGAnlVUVLRkyZKsrCzNTaOGsg6s6u/mZNS3go9l1y3YeVvrEsHLly/fuXMndiEABGAAeABKpXL+/PlaV6dgM2kJ6wQvjbI05v755PuajYeq5IpORzC2hbPTgFA228lQ3/XtygxRxSlKI5PJPHToUEhICL41ANDj9u7dGxERoVkci5yJoufYrZxuY8yd8+Ol+pCtIsqZqM3s2bO//vprBgOLSAEgAANANygUiuDg4FOnTmlu4lrST0U6jnVnGW3nlFQ2L/jk9s9XO9XhpNPN7R0C+vXzptEMvBR21Z2z5WUJlEYyxtqzZ8+CBQvw3QGAHldeXr5w4cL09HTNTS8MY+9f2d/F3sxoO+d8QePUqFvSepXmpqlTpyYmJjKZTOxCAAjAAKCLXC6fMWOG1qGGwJaRGuU4fLC50XbOl+m1q/fdoazxa209TOgUYsY0lseha6p/+6v0cGurktK+c+fO5cuX4xsEAL3hwIEDK1askEqllHYOi75jYb9F/tZG2zN/FDcFRN4SVSs1N/n7+584cYLNZmP/AUAABoAu029gYKDWZ66c+aYZ/xS6OhjphfZSccvSuNs/5XUqOmJqZu0onGlj84yx9UZt7dXSG/tVqmZK+8aNG6OiovA9AoDeUF5eHh4ernV20mRPi7hwvtHeCi6qaPZ7v5ycpzQ3+fj4pKSkIAMDIAADgBYymWzKlCnnzp3T3OTuzEzb7Ci0MzXOntF649fG9lmhUwiDYaSjivr66yXXd6tUTZR2FF8BgF519OhREoNxK5h6daCqZcoHtwpKFZqbxo0bl5aWxuFwsPMAIAADQAcymCDpNzc3V3PTM67m6ZsdeVbGWEuDDCkWf6px49eUIxwwi8sdbuT7jLyhtKR4d0sLtTjNvHnz9u3bh+IrANBbR+aunwqe7Gmx953+xnm5VlKnDIisoKxN0MbLy4tkYC6Xi50HAAEYAO6dNSUSPz+/vLw8zU3PPc1KjXLkWtKNsFt+uFA/L7aSUlzExvZZR+FMkoGx2xBNTZXF1+OaFdWU9qCgoOPHj6P4CgD0nvj4+IiICLlcTmknJ6wDq+xfHmOMSxWQE1ZA5K1f/9SSgT09PTMyMng8HvYcAARgAGMnFotJ+r1y5YrmprHurNRoRw7L6NKvoqV1/YGqT76vUW/EjV+tSPolGZgkYUq7r6/vyZMn8eAZAPSewsLCOXPmXLx4UXPTO1Nttr1hxzSlGVufyBpVARtvnS/QkoFHjBhBMjCfz8eeA4AADGC8RCLRxIkTCwoKNDe9OJx9KtKRzTS60UNJZXPIVtHvRZ2ebiW5l6Rf3PjVqqW5tqR4t1xeRmkfN25cSkoKJt0BQO9RKpXbtm2Ljo5WKKiPvz7jap6wTmCElbHkitapUbf+9Ydcc5O7u/uZM2cEAgH2HAAEYABjJBaLvb29tabfyZ4WSesdjDD9fp9bv2Bnp2nPDAZb6BRiY/ssdhidY1D5jeIv6uuva2ZgFF8BgN528eLFOXPmFBYWUtq5lvS97/R/ZazRHYJIBp4ZU0EpYNGegbOzs3EfGAABGMAY0+/EiRPz8/M1N708xjJhncDYZo4pWlpX77vzeUqnyqIcq6cHOL9uZmaDHea+VKrm0hv7a2uvUtq9vLxSUlLw4BkA9G7kk8sjIiLi4+M1N70VyN2xsJ8RntRCtop+uFCvucnDw+PMmTPIwAAIwABGRCKRkPSr9bnfV8ZyDq+2N7aBQlFFc+j2TtOeaTSGwOFlfv9J2Fu6r7VV+dfNgzU1v1PaR4wYkZaWhkl3ANDbkpOT58+fr7lI0vDBd6dDG9tS9iQDz95R+d15meYmclgmGRiXJgEQgAGMAhkZkPSrtebzLG+rA6vsGUZW9IoMDhZ8clt9mV+mOX/gwPlsC2fsLQ+egVXlZQmSqvOUdjc3t4yMDGdndCkA9K7S0tKwsDDNNe05LPr+lUY3HVqpMpkXW3ksu05zk6enJ8nAKNMAgAAMYPjp18/PT2vNzNd9rPavMK70K1fcnfb8xY+d7hXY8kYLnULodHPsLQ9NVHHqdmUGpZGkXzLYcnV1Rf8AQO+mPqUyMjIyJiZGc9Mif+vYxXyjqnBBMvCCnZXfZGnJwKNHj87IyEAGBkAABjBYMpmMpN/c3FzNTa+O5xxeLTCq9FtYpgj9sPKP4o5pzyT0OjmH2dg8g13l0Ylvn6649T2lUSAQkMGWh4cH+gcAeltWVtacOXPKy8sp7cMHmx9dY+/mZEQLlZMMPHuH6NuzWuZCe3l5paWlIQMDIAADGCC5XE7Sr+asMJN7z/0efc+40u+x7LqlcWL1ac8WFgOdB73BZNphV+kpkqrz5WUJra0q9UYej0cGW6NHj0b/AEBvE4vF8+fPT01NpbRzWPT4ZfxZ3lZGlYFDt4u0Pg9MMnBGRgbK9QMgAAMYWvqdMmVKTk6O5qbpXpYk/RpP1Su5onX5F+KvMmrVG/vbT7YXvESjMbCr9Kyamt//unmwtVXZaejJ4Zw8edLHxwf9AwCPwbZt2zZs2KBUKintb/hZ73rTiKZDK1paSQb+PldLXehx48aRDMxms7G3ACAAAxjEOU+hmDZtWnp6uuaml0ZZJq03ovRbWKYI/qeooFTR3mJqynEeOI9j9TT2k14iq/vzRskelapZvZEMs44fPz516lT0DwA8Bjk5Oa+99ppIJKK0uzszE98XGM90aJKBZ8aIfrykJQP7+/ufPHmSyWRibwFAAAbQe2FhYUePHtVsn+xpkfyBg/GkX3LKD91e2Wnas6XLwEELsMxvb6uvv36j+AulUq7eSIZZX3/9dWhoKPoHAB4Dkn7J2TArK4vSzmHRj75n/9IoS+PJwEGbK37Ka9DcRA7IR44cwa4C0KsYmzZtQi8A9KoVK1bs27dPs33SSIsTGxxYZsaSfjcfk7z5mZic+Ntb+Hwf54HzGAwL7CS9jcnkWVm719b+W6XqKDmmVCpPnjwpEAg8PT3RRQDQ2zgczuuvv65QKCi1MMh54ViOjEYzmeBhFBOAGXTajLGcS9eaikXNlE35+fk1NTX+/v7YWwAQgAH01bZt27SuA/HCMPapTY5G8uCTrFEVslW0N63joV863XzgoIX9+N40Gh07yeNhZmbN5f5DSjKwsrG9sbW1NSUlxdra2svLC10EAL2NTqdPmjRp1KhR6enpcnmnOSk5+fLL15sCx1gaw6woMwbtlXGc8//bePN2C2XThQsXWCzWuHHjsLcA9BJMgQboRfv371+4cKFm+6ihrKxtQiNJv0UVzTM2V6g/9Gtubj9o8GLyE3vI49fcXFNc9FlTUyWlfePGjVFRUegfAHg8SktLZ8yYkZeXR2l3c2KejHRwdTAzhk6QK1p91pZfutaouWnfvn0LFizAfgKAAAygT06dOkXO7ppFL4cNYuZsd+JaGsWdz5/yGkI/FEnrOx765XKHDxg4h043xx7ypLS0yEqKd8sbSinty5cv37lzJ/oHAB5T/JPLFy5cqFkgg5wfj64RTPY0iqdjyPlxwntlV28oKO0MBuPEiROoUwiAAAygN3JycqZMmUKZ30W4Ophlf+gksDWKxX62J1avP1jVcbih0e0FAf3tJ2P3eOJUqqaS4i/qZf+ltC9YsGDPnj1k4IUuAoDHIzY2ds2aNZoXi2Pm2r0XbGsMPSCqVnqvKSuqoD4PzGaz09LSJkyYgJ0EAAEYoK/Lz88fP368VCqltAvtTLM/FLrYG/7MLrmiddlu8cHTHQ/9MhgWzgPnWVm7Y/foMxm4ufTmV7XSfEp7SEjIoUOHsA4HADw2WVlZwcHBEomE0j53knVcuFGsElxS2ey9pry8ivo8MJfLPXv2rIeHB3YSAARggL6rqKjI29u7vLyc0s7nMjJjhMMGGX6uEFUrgzZXqD/UxDTnDx4cTn5i9+hTWluVf5Uerqn+jdIeEBCQmJjIZrPRRQDweJSWlgYGBubnUy/JjRrKSv7AwRimTRWUKiauKxdLqXfCBQIBycCurq7YSQAQgAH6IrFY/Pzzz5MMTGnnWtLTNzuSE7nB98DVG4qpUbdKxR2Xsa2s3bHWUV9WXpZQdecspXHChAkpKSkcDgf9AwCPh1wunz9/fkJCAqXdmW96KtLRGC4fX7rW6P/BLfWqGW1I+v3ll1/4fFxEBugZWIAEoMdIpdIpU6Zopl82k5b0voMxpN+f8hrGvVumnn7t+k0Y5PIm0m9fJnQKsRdMoTTm5OR4e3trzkgEAOglbDb7+PHjW7dupbSTcwo5s5Dzi8H3ABknkNGC5pRvMq7w8/PTfK4KAB4O7gAD9AyFQkHSb1ZWFqWdQTdJWu/w8hhLg++Bz1Okq/aKlf935ZpGozsKg+36jce+oRfE4qyK8hOURnd39zNnzggEAvQPADw2SUlJc+bMoVSRJCfT2MX8twK5Bv/2f7hQPzOmQkm9DWzi4+OTlpaGAg0ACMAAfYJSqQwODk5OTtbcFL+s/yJ/awN/+yoTEn1JAG5vodPNBw5agJJX+kVSlVtedqy1tdOwy8XFJTs729nZGf0DAI/NlStXpk2bVlpKXa2NBGASgxmGPn/xq4zaxZ/e1mwPCgpKTExEoX6AR4Qp0AA94O2339aafmPm2hl8+pUrWoM2V6inXzOmrevQCKRfvcOz83IetIBG6zS0Kikpef755wsLC9E/APDYjBgx4sKFC6NHj6a0k3MNOeOQ845hv/03/KzJ+EGznYw0yHgDuwcAAjDAE7Zhw4b4+HjN9jdf4hr8GoaSOqXv++U/Xqpvb7GwGPjUU6tZLEfsGPqIyx3uMuQtOr3TSl3l5eXjx4+/cuUK+gcAHhuBQJCdnT1z5kxKOznjkPMOOfsY9tsn4wcyitBsJ+MNMurA7gHwKDAFGuCRkFNReHi4ZvvLYyyT1jsY9jStUnFLYOStglJFe4s118N54BuU+AR6p6G+pKQ4Xqls6JyNuWlpaV5eXugfAHic1q1bt23bNkqjmxMzbbOjM9/UgN+4UmUyM6bihwv1mpt27969dOlS7BsACMAAj9upU6dmzJihVFKvQ48aysraJtQs5GhIrt5QBETeKq/qKPhsyxvtNOB1Gg3zSgxBY+Ot4utxLc216o1sNjslJcXHxwf9AwCP04EDB5YsWaJQKNQbhXamqVEGvjySXNHqs7b80rVGSjuDwThx4sTUqVOxbwAgAAM8Pnl5eePHj6eUqSRcHczOfuTE5xpyjYrzBY1BmyvUZ6Dx+T4OwhnYKwyJQlFVXPQp+aneyGQyExMTMeoC6Jl4I5dnZWUFBASgK+4rPT19xowZlHMuz4qR/IHDWHdDXmVQLFWOf7esqKKZ0s5ms8+ePevp6Yl9A+BB4V4NwMMoLy+fNm2aZvoluTcl2tGw0+8PF+r9N3R6/srBcTrSr+FhMu2GPLWSxRJ0TsUKMgY9evQo+gfgEUkkkokTJwYGBo4ZM+bixYvoEN38/f2zs7P5fH6nPqxTkvOR1knCBqOrcQUZgZBxCBmNYN8AQAAG6HXkrEOGLJpnHTaTdirSwdXBkJ+A/SqjdmZMRwVOGo3uNCCM338S9or7UqmaRBU/VIpS9ejfbGZmM+SpVRYWA9UblUplWFjY3r178ZkCPLTS0tLnn38+NzeX/E7SL8nACxcuFIlE6BkdRo8e/csvv1BWZSPnI3JWIucmA37jZFxBRheaz1WRcciUKVM0r8UDgG6MTZs2oRcAuq9tyd+cnBzqd4lukrDO4cXhFgb83v+ZUL3qyzvtj03Q6WbOg96wtX0We4Vura0qSdW5myV76+r+Uy8rUqkUVlZP68s/nnzKNrbPNtTfoMyFTklJsbS0HDt2LD5fgAeVn5/v4+NTUlKi3nj58uU9e/a0traOGjXKzAylBLXj8XizZs3KyMi4ffu22jH27tQkUwZt/DC2ob5xoZ2pxyDzpHMyypOLpB/I7vTqq6/S6binBYAADNA71q5d+/XXX2u2f7yo35yJhrzk7/IvxB8mVavlInOXwUux2O99SaV/lN7YXy25QHJvW0tDfXFLS7219f/oy1ug0UxJBm5sLG9quq3enpmZ2dTUNGkS7v8DPICcnBw/Pz+xWKy5SaFQZGVlHT58eMCAAe7uOLpqx+FwQkNDc3Nzb968qd7+r3/Lq2qVU561NNQ37ubE5FrSf8proLQXFhbK5XJfX1/sGwAIwAA9b+/evevWrdNsf/MlbtTrdob6rhUtrbN3VB44XdfeYmpmPdj1HQtLF+wSOjQ03Cy98bX49umWFhllk7zhZktLnbX1MP3JwHSuzTPNzVWN8k4z/8+dO3f79m2U8AHopuTk5BkzZshknY4JDLqJ+m09qVSamJiYnZ09YsQIgUCATtPEYrFCQkIKCgr+/PNP9fZL15r+96Zimpclg26YqzCMcWPdrlH+9t8mSvsvv/xib28/atQo7BsA3RrVoAo0QDdlZWVNmTKFsgwD8eJwdvpmoaEu+StrVE3dVPHz1Y5HjMyYtkOGvMM052OX6EpLc21FxffVkvtUteHZjXUaMEu/3tqt8qQ74mxK4+zZs7/++msGg4GPHkCHvXv3hoeHq6+cxzSl7V/R392ZuXLvHfXDbLtly5Zt2bKFy+Wi9zSRniT9qVmP4IVh7FObHDgswzwrK1UmAZG3Tl+m3gdmMplpaWlYpg4AARigxxQWFo4ZM0YqlVLahw1i5mx34loa5olWVK0kJ9o/ijsuNpPcO8R1uZmZDXYJrVpbVVV3fq4UpSqV1LEsGeNum293LEd2LLvjXrot7zmnAaH6tXhypShNs5RXUFDQ8ePHyQgM+wCAVtHR0ZGRkeotbCYt+QOHSSP/rhxBjgxrv65SX1y9jUAg2LlzZ0hICPpQK9KrpG8pjcMHm6dGOQpsDfOqnLReNeG9sqs3qJfjuVzuhQsX3NzcsFcAIAADPPLJRiol6ZdkYEo7n8s4+5GToZZ9Lqls9nv/FvmJ9NtNDfUl5WUJcnmZ5n4SM9fuDb+7j4grVSaLP7198HStWgYe7TTgdf3KwHfE2bfKkyiNvr6+J0+eZLPZ2BMA1CmVyrfffjs+Pl69kWfFSI1yGDW00wK2skbVh4nVH31Xo2hp1fx+7d6929XVFf2pifQt6WH1W+uEi71Zxj8dyU+DfMtFFc3j3y0TS5WUdpJ+SQbGlAEABGCARx27TJs2LTWVesuLaUrL2iZ87mmWoZ5cJ64tV78XgfSrQ0uLrOLW99WSXyntDPrd58OjZ9upzxHQzMA2ts8OcJ6jXxm4WnKx7K9vWltV6o3jxo1LSUnB2AugnUKhCAsLS0rqdMHImW+aEuXo7szs6vC7et8dzbVt2Wz22rVrV69ejctMmkgPk36mPKMktDM9s01oqBepL11rnLCmXPNaSUBAwMmTJ/FMCgACMMDD27BhQ0xMjGb74XftZ3lbGUv6ZdoNeWol0q9WVXdyRBUpmnOeRw1lfbGMP3ywuda/tTTu9pfpHRmYazPSeeA8Gk2fhiy10vzSm1+pVM3qjZ6enmlpaXw+HhEHMJHJZIGBgZRl89ycmGmbHUkG1v13f8prWPXlncIy6jRXV1fX3bt3o+SvJtLPpLcpBcYMOwMfy66b/VGlZvv69eu3bNmCXQIAARjgYSQlJQUHB2u2vx9iGz3bMMs+I/12X2OjqKz0cEPDTUo7z4qxbf7fc551MIAMLJNdu1G8R6XqVJLU3d09IyNDKBRiDwFjJhKJpkyZcuXKFfXGUUNZqVEO5BDRnf+CoqX1k+SaLcckcgV1qBYSEvLZZ5/hShMF6W3S56TnKRk4I8bRzckwKxRsPFz1z4RqzfbExMSZM2dilwBAAAZ4MPn5+WPGjJHLqXf2XhplmfyBg0GWfS4sU/itv4X0e1+trUrx7dOVoh/JL5RNi/ytY+badXOAu/wL8ecpHZXVrLkeAwct1K8MTPJ/yfXPlcpOJUldXFzOnDlDfmJXAeNUVFTk5+dXUlKi3vjicDY5dzxodeKSyualcWLNqr88Ho9k4NDQUPR2p+4qKfH29i4tLTWSDKxUmQRtrvjxkpYJ8xcuXPDw8MAuAYAADNBdEonk2WefpQxfTO7NXvvlY8Ms+6w9/bquMGPaYn9QJ5eX/XXzUGPjLUr78MHmX77T/xlX8wf6r63ae+fTUzXtf7Sydh84aBGdrk8T9hobRSXX45qbazqNOIXCjIwMd3d37DBgbPLy8gIDAyn3IV8dzzkQYc80fcj1aY9l16368o5m0aOgoCASgzHhQh1JvyQDU07fBpyBpfWq5yPKNGfLu7i4kAyMaQIACMAA3aJUKqdMmZKZmUlpJ7mXpF+DPIMi/XaHStV8uzJNfPs0pfgTh0WPfJ23cvpD3idf+3XVR99V63UGblZUXy/aqVBUqTeSgVdaWpqnpyf2HDAeWVlZ06ZNozyJ+uZL3F1v8h9x3hDJOSQDq9fP+/vExOXu3r0bt4LVlZeXT5w4kbJ2gwFnYHIGJxmY7CGUdh8fn4yMDBTEAqCgowsANK1Zs0Yz/ZKxy+F37Y0k/ZLci/RLUV9//b+F225XZlDS76SRFpc/H/DQ6ZfYNt/u3Vc6urqutuBGcTyluFQfR3YV16ciWCxH9UaxWOzt7X3u3DnsPGAkEhISpkyZQkm/H8zixYXzH/2pGa4lff+K/lnbhJTTkFQqDQsLI/9fkvrwEfyddYXC7OxsygwUco6buK5c806pASC7BBmfaO5jWVlZERER2B8AqEP6TZs2oRcAKCMYrSeMqNfvX9ZIT9MvGRNUSJSdwozrKqTfdipVU8Wt78v/Oq5U1lPGo7vf4n+0sJ8t51Gvr5MU3aJsPfu/jW1/VCiq6mVFNrbP0Gim+tJLdIa5ja1nfX2R+lxohUJx/PhxT09PrF8KBi8uLm7BggWU1WhJ9FW/vPXoBvY3W+RvTafRfv2zUal2La6oqGj//v08Hg9zLtpwOJxXX301MzNTfS66rLH1xHlZwGjLftaGdlP0KSGTQaf969/UqiUXLlwYOnQoHgYGUIcp0ACdFBQUjBkzhnL9nnhlLCdhncBQ06+oumPEhpnPFLK6P8v+OkaZ3EtM97KMC+8vsO3JUVTUEcnmY5L2P1paDnEZEk6nm+tRd6lUzTdK9pBOU29kMplHjhxBSVIwYJoL5jFNaQci7F8dz+ml/+PVG4rXPxKRn5R2f3//PXv2ODs740MxuVfOw8/PLy8vT72RHLfPbBUa5HyukK2i787LNK8FkBiMigwACMAA2qKOTEbSL8nAlPZhg5i5sQPYTJqBvV/t6Rc1n/9Pa6tSVPGD+PZpSrvQznTXm3wSgHvjf/rPhOqNhzvCtoWli8vgcAaDrV/9VnrjK6n0D/VGBoOxb9++efPmYb8CA6NUKpcsWbJ///5OkYNFT1ovmDTSolf/14qW1o2HJeoVBNpwuVySgUNCQvDpmNybIk4y8MWLFykZOCNG6O5saBlYrmj1WvWX5mURkn5JBiZJGPsDAAIwQCdhYWFHjx6lNPKsGBd2OrnYmxnYmy0oVfit75R+zc3tB7u+jfTbpqmpsvTG13J5GaX9DT/rHQv69WoZ8O2J1esPdmRgtoXz4CFv61sGVpWXHZNU5VLaP/vss2XLlmHvAsPJG3L5a6+9durUKcpZIzXKYdRQ1uP5N/x8Vb7gk9slldSqAaGhoSQGI/O0ZeCJEydq3gc2yAxM9oQxK8okdUrN/eHIkSPYGQBM8AwwQLv4+Pht27Zptietd3j2KZaBvVmkX92q7py9eeNLyro+fC4j8X2HlUE2rF6eCzDuf9gW5rTTV/5+lKulWSqTFdrYjNSjutA0Gs2a+w+VsrGhodNKJGlpaWZmZi+88AL2MTAAEokkICCAUjHRmW9KYtWIwY/vyYWB/c3mTrL+604L5b5ffn7+8ePHR4wYMWjQICP/pFgs1syZMzMyMijPAyf/IvN/1pIc2w3pzdpyGP9wMT+aXUdpJ/uDvb39qFGj8M0FQAAGuCsvLy84OJhSvIR4P8R2kT/X4NMviyUY4rrczIyLPaGlRVZ68+s74ixKqefpXpapUY5kVPF4/hnPu7NtOPSf8ho6MnDdf7g2I+h0fbpZYWX9/2g0hkx2Tb0xKyuroaHB19cXOxvotfLycrIb//bbb+qNbk7M01uFro6P+1oVi0mb8TyHHKBOX5HLFR0z+2pqag4fPqxQKMaNG2fka+Gw2exXXnklPT399u3bBp+ByR6oXlWxXWZm5uTJk7FqNACmQAPcvYo/cuTI0tJSSvuLw9npm4UMw1osrKii2XtNGSX9Dh7yjqmZNfaEutqCsr+OUm78clj0+GX8Wd5Wj//f83mKdPkX4k6flOsKU1M9m9BYdedseVkCpXHx4sV79uzBLgd6qrCw0M/Pj3LWGDWUlRrlwLN6klGqvKpl8ae326+dtRs9evShQ4fc3NyM/INrW5uNUumDpN+zHzm5OhjUg05KlUlA5K3Tl6l7grOz8+XLl3k8Hr7FgAAMYNSmTJmSnp5OaRTamf726QADuypMxkbj3y0rFbfoe6bqcXfrXd06KRZnUdpfGMbev7L/E3wC/Mv02qVxt/X9akVN9W9/lR4mnazeGBoaSkbkRn5XCvTRxYsXAwMDSZRSb5w00iJpvYDD6hNXTD9Pka796o76rWCTe7dAd+7cuXjxYiP/+EQiEcnAhYWFlDP+L7FO5KdBpX2p8tl3/iLnfUq7v79/WloavshgzOjoAjByMTExmumXaUo7+p7AwNIvORf6rb+lnn7ZbCekX5N79a7+W7idkn7JPrBjYb+sbcInW/9skb91/LL+7X9sbBRdL9pFuUfd99nYPjvQZRHlGeajR4/OmDFDoVDgKAR6hJwvJk6cSEm/r47nnIp06CPpl3grkPvbpwMoVbjkcvmSJUuCg4M11/kzKgKB4MyZM5SVyUlKJOdHcpY0pHdKxjBkJEPOZZr7MGXJLgBjgzvAYNTOnTvn7e2t+egvST4rpxtUOShpvcp3ffnvRU3tLebm9kOeWon0W3Unp+LW9ypVpwKqwwYxv3lXQH72kX/kwdO1iz+9rfy/p5KZ5vx7z2zr2S5aL/tvSfEXKlWTeqOPj09KSgqbzTYB6PMOHz68cOFCylWbN1/ixoXz++C/lhwxoo5UbU+sVnYqaGBCsl9iYuKIESOM+aMsLy8fP358SUmnKn3PuJpnxgh7tcj/4/fJ9zWr992hNDIYjOzs7HHjxuFLDQjAAMalq0d/p3tZJq13MKR3Kle0Bmy89fNVeXuLGdPW9akII6/5rFTK/7p5sLb2KqX9rUDutjf69bVln6kZmGk3xHUF+Rz1bFdsKC0p3t3S0ukGlJeXF8nAeCYN+rjY2NiIiAhKY2QY74NZfXrXvXStcfaOyqKKTtf4MB2aKCoqev755yk388e6s9K3CPva8f8RzYyp+D63ntKIh4EBARjAGE2bNo2yeCPh6mB2YecAQ7oArGhpnRkj+vFSx8nP1Mza1XUl05xvzJ9+Y6PoRskeRVOnoQ/53PevsJ/uZdk3/83HsuvmxVa2Z2CSfkkGJklYv3q+qamy+Hpcs6JavXHEiBFpaWkCgQDHJeibSPQlAVi9hUE32fUm/82X9KB4vqxRtXrfnS/TayntWCj44sWLfn5+UqlUvfGlUZZJ67XMHNZf0nrV8xFlhWXU502mTp168uRJfLsBARjAWMTHx4eHh1MayQkvN9Zp+GNcv7G3kbBEItMxtfUAGQyLIU+tYLEcjfnTr6n5vaz0CGUu7nNPs46+J3Dm9+kiKN+elc3eIerIwGY2Q55aqXcZmKTf69c/pVx9cHNzy8jIcHZ2xtEJ+hSFQjF//vyjR49SThYHIuxfHa9P0fHHS/ULdt6mPOZKvncnTpxwd3c32s83KytrypQplGnts7ytDqyyN6Q1IP4obvJaVaZooY75d+/evXTpUnzNAQEYwPAVFBQ8++yzcrmc0r7rTf5bgQa1Fu6y3eIvfuy4tk2nmw12XWFhMdBoP/rWVpXo1vea1Z7fC7aNnm2nF8Od786TDFzZPo4hGXiw69vm5vb69UG0NNeWFO+Wy8vUG0n61SxOA/AEyWSyGTNmZGZmqjdyWPSk9YJJIy307u2Q9Bv6oehff3Q697HZbJKC5s2bZ7SfckJCQlhYGKUaSJ99tPuhUdbVa//0f/vtN2O+AgLGibFp0yb0AhgVknt9fX0rKioo7S+Psfx4UT9DeqfbE6s/TOqYaEqjMVyGhFtaDjHaj56Erhsle2pq8tQb+VzGiQ0Oi/y5dD2Z7+buzHx6APPUr/Vt94FVqkap9IqV9f/oVz0zOsPcxtazob64ubljF5VKpYmJiZMnT7a3tzcBeOJxUSz29/c/e/aseiPPipG+xXH8ML0s22bJooe9aK1StZ7938aOA2NLy8mTJ8vKysiZ0czMzAg/6GHDhvH5/NTUVPXG3/7bZG5GG/c/hlOfb/RQ1uXrTdfKOz0NTj797OzsN954wzg/ekAABjAWy5Yt01z3yJlvmhrlyDY3nAlPx7LrlsWL1dIvfeCgRVbWxnuVt6G+pPh6XGPjLfXGSSMt0jcL/+GiZ5PeSQYm/+bkX9ozcJO05ncr62F6loHpZja2z8rlf6nPhZbJZAkJCS+++KJQKMTBCp6gkpISb2/v/Px8ypnizFb9O2J0+t7RTF4cbvHsU+Y//S5XXyj48uXLmZmZkydP5nK5Rvhxjxo1qrW1NScnR70x6w/5U45mHoMM56kov2csEn6WSRs6lQUX3/Pyyy/jWw/GA1OgwbiQsfVrr71GaWTQTUgKenG44Vzo/dcf8oDIW+pP+zgPnEfChtF+7lV3zt4qT2pt7TTD7f0Q28gwO/19yuvHS/UzY0TtnzJJvy5DlrHZTvr1LsiH8tfNgzU1v6s3cjiclJSUCRMm4JAFT8SVK1emTJkiEonUG92dmSlRjn28TMADJPzK5pCtIvW18UzurZGbmJhotKvjhIeHx8fHq7cwTWmpUY6GNDz4+arc9/1yyspYxPHjx0NCQvDdBwRgAENTWlr6j3/8g1LvsS0IRc+2M5i3efWGYsJ7ZdL6jvOb0CnErt944/zQVarmW+XfSqpyO+UrFv3wavuXx1jq+7v7Ka9hZkxF+20cBsNiMMnAFnpWR6q1VVVeliCpOq/eyGazyUA8ICAABy54zHJycgIDA2WyTot1jRrKSo1y4FkxDOmdKlpal38hplSHZjKZO3fuNM7CSEql8rXXXktKSlJv5FrSc7Y79Z1l4R/dxsNV/0yopjRyudx///vfKEMICMAAhnZi8/Pzy8qiVj8a687K2uZkMMUeiyqavdeUiao7bnX2t/cTOEw1zg+9WVF948aX8oZOSz27OzNPfODg6mAgzzudvtwQtFnvMzAhqjh1uzKDMhA/dOgQbkrA40TCT1hYGKUm8KSRFskfOBjY2rDtjmXXLf70tvp0aGLx4sWfffYZ+Q4a2w5APvopU6ZQhgp8LuPsR04Gc9ZQqkx81padL2iktPv4+GRkZDAYDBwHwODR0QVgJHbt2qWZfnlWjMOrBQaTfsVSZeDGW+rp18b2WaNNv7K6P68VbqWk31fHc36JNZxxTNvQ/FSkY/vQXKlsKL7+WUN9id69EbKjUvZVMhIlUWTJkiWUe3EAvSQuLi44OFhzRZxTkQabftve4IWdAyhHxb1793p7e1MmgRsDkvlPnDjh6empeW6lrCClv8iYh4x8NKczkDESGSnhOADGAHeAwSgUFBSMHDmSMqwhkj9wMIB5sH+nhZbWCWvKL13ruKbL4Qx1GfIWjWaMV3NvV2ZUilJaW1Xqp/xtb/RbOd3GIN/v+YJG/w3l7fdw6HRzPa34Lak6X16WoP7BEWQwmpGRwePxcCiD3rNhw4aYmBhKo+GthdPlV69OGfph5enLDeqNQqGQpMHRo0cb284gFouff/75oqIi9cZRQ1k5HwqZpgZyKeSHC/VBmys08//ly5exKhIYPNwBBsPXdh9JM/2+4WdtMOmXWLDztnr6ZbEcB7osMsL0e7eoUuk3oopT6iGKz2WkbxYaavo1uTeTP32LkMP6+5CuUjWVXN9dX39d794Iz27sgIHzKPttXl7e+PHjy8vLcTSD3qBUKhcuXKiZfiPDeEaSfk3uzYdKjXJ8Z2qngyT50pGv3oEDB4xtl+Dz+WlpaZRa9OQMS86zBvMeyfiHjIK6OV4CMDBYBgkM34YNGyg1LQgXe7PkjQ4Gcyl38zFJ3A8dxb3MzGyGPLXc1NTK+AayDSXFX9RK/63eOGoo66cY4YjB5ob93p35pt7/YH93XtbU3Np2IUBak2dhOZjJ1LMCbyyWg4XFwFrpFfVLGGKxODk5eerUqba2tjimQQ+Sy+UzZsxISEjoNDaim3y2lB8xw7h2NjrNZLKnxcD+pum/NbRXCVYqlSdPnqTT6cZWlZ3H4/n6+h49erSpqaNQ9tUbChrNZIKHgRSFfnE4OyFHVlPfacaNSCRqaWmZNGkSDg5gwDAFGgxcbm7u+PHjySmcMrjJ2uY01p1lGO/xWHbd7I8qOwYxdHPXoREslqOxfdaKJnFx8W71RWWJV8ZyDkTYG/DzexS//tkYEHmrvQY4nW6mp+s/19dfv1H8hVIpV28UCARnzpzB9DzoKRKJJDAwkJwm1BuZpjRy0Hh1PMdou4UcRmbGVKiXkyDmzZu3Z88eYyuLlZWVNWXKFMod0cPv2s/yNpDry+cLGn3WllFWRWIwGNnZ2Ua7GhYYA0yBBkMmk8nCwsIo6Zd49xVbg0m/l641Lv60Y1IWjUZ3HjjPCNNvvey//722g5J+3wu2TVgnMJ70Szz3NCszRthe3USlar5548u62gK9eyOWlkMGuy43Nes0Q08kEo0fPz4vLw8HN3h0paWlZHeipF8Oi54a5WjM6bftMPJL7IBRQzudJQ8cOODn5yeRSIyqK3x8fPbt20dppDxwpNfIWIiMiCiNZNQ0Z84cVB8EBGAAvbRixYqSEmo53GGDmJFhBlJNp6SyeWpUhfryFY7CYGuuh7F90NWSX4uvxymVHeVbmKa0/Sv6x8y1M8Ld/hlX8/TNjuoZ+EbJnlppvt69ETbbydV1pRmz0+CMjL+9vb1zcnJwfINHkZ+fT9JvQUGna0N8LiPzn44vDmejf5z5plnbhJQLAeR7N2bMGEppKIM3e/bstWvXqrcoWlrJmZecfw3jDZIRkeYqx2TsREZQ+CKAocIUaDBYqampgYGBlEaSi377dIC7syFM4pLWqya8V3b1RsfULONc8ldz/ViBLePoe4IXhhn1KPaP4ib/DzrW7aDRGM6D3uByh+vdG2lWVBdfj2tqquycjdmJiYkBAQE40MFDOHfu3LRp0yg3M0nkS9vs6ObERP+o+2dC9cbDVeotPB4vJSXFy8vLqPohODiYUkyEhMac7U5cS0O4k1RQqnj2nb9IsKe0kw8ah1kwSLgDDIaJjGyWLFmi2R4zz84w0q9SZRL6oUg9/VpzPewFgUb1Kbe2KktvHqCkXzIo+SV2gJGnX2L4YPPMGCGfy+joqxtf1VT/pndvxIxpO+SplWwLZ/VGrYWLALrj1KlTmlN5yXnh7EdOSL+a3g+x3b+iv3rBSNJ1EydO1CwtadgOHTpEWQ6KnH9DtokoT8/qKbL/k9GRZjsZRxnbpHdAAAbQY2vWrNFcNIWEIsoaD/pr/cGqn/I6ZvyyWI4DnOfQaEb0jb670k9xPCXRTfa0OPeRkzPfFF+BtmsBZ7YKBbYM9esFd8TZevdGTE05Q1yXW3KeUm9sW65j7969+KCh+/bv3z9jxgy5vFNxtVFDWdnbhUI7HDe0mzvJOn2LY/sqayb3rkAFBwfHxsYaTyew2eyUlBTKwkinLzes/eqOYbxBMjrSvHBMxlFkNIWvABgeTIEGA5SZmenn50dpJCfvf8c7G0Y0+vasLHS7SD0euD4VwTTnG89H3NIiu1Ec39BwU71xkb91XHh/Bi7rdVZQqvBbX65e0NVeMMVeoH+z2lSq5tIb+2trr1LaP/7441WrVuGDhvuKiYnZsGEDpXHSSIvkDxyMqlTew7l6QzE16lapuEW9kXz1yBfQeDqh7dFxqVSq3nhglf3rPoZQFJp8uP9YWiprpN7UzsjI8PX1xVcADAmGimBoZDLZwoULNdt3LOxnGOn3j+KmBZ90PA/Z9mynUaVfhaKq6L8fU9JvZBgvfhnSrxbuznfvA6vf3aoUpZWX6d/k4btLOrkssrF9ltIeERGhmWoA1CmVyvDwcM39ZJa31alIpN9uaXu6hFItKTY2dv78+ZpLLRgqDw+PQ4cOMRgM9calcbd/L2oygHdHxkhkpKTZTsZUqAgNBoaxadMm9AIYkhUrVpw5c4bS+OJw9s4lhhARxVLlpPfLq+o6LtAKnV61sXnGeD5fubys+PqnzYrqjqMY3WTP2/1XTLfBzt+VftaM6c9bpl1qkMj+3nPkDaVNjSJr7j/0a9o8+ddybUa0tNSRf796+9mzZ6uqql566SV81qBJoVCEhoaS3EJpfyuQu/ed/gw60m93cdj0132sLl9vul7RUQD5yj3Tp083M/v/7J0JWFNH18ezkJBAIGyRQCCsCkVRrCsqQrFSUEStW9Va9x2XWteqpaiotdaqpVhsrVvVWq2tVgtSRdwVoe58IpE9EECWQEhC1m8wvsnlxlqrKJmb+T0+PNwjYubO3Jnzv3PmHJo53AQ/Pz8ggNPT0/UWlZp0Ols67h0bawb0r2C7+VpevC8rrGixzy8Wi+vq6lA2LASRQCHQCEJx/vz5sLAw/JrNoGR94+7rAv3arFBpI1eVXbhnOL3m6BTCcxtjPv3bKMkryP9OozG8a2fSyYdXcAf1sEaD/18R1aoHx5XdzjfcPZaNv6fXTAoFvkdDVP5HZcVpnHHChAm7d+/Gbc4gzByJRBIdHW1cNytuvMPqsQ7o/rwEag1pxvbKvWfqscZ+/fqdPHmSzWabyU0wTgrdvxMzdZ0rNlsYpBRUKLvOLTEOhM7IyAgNDUXjH0EMULwgglCOzjODn9d85EAA9QtY8sNjrPplsTq48kaaT//Wi+/mP0rEql8HG2r6Rh5Svy8I1556fhMPm+ZE0vAg/9F2bP1kaNriMsSF9z7OuH//fuCVKhQK1NcIHSKRqE+fPjj1S6WQdsS2Q+r3pQE3cNdC/A28dOlSSEgIuOFmchP27dsXGBiItYDVGazRBGialzMNeE3GdhQIjUACGIEwRVatWiUQCHDGvgGMudFECI79Ma3+25OGxBt0uiPfcwqZbC6bXXW1WUWFP2i1hpNmfI7FlS1uPTow0Mh/cVgMSuo612HBhlcG0saCR3lblMo66NrC4YS7uY/HhXD/9ttvUVFRuBy/CPMELAe9evW6e/cu1ki3IB9cxp0eaYvuzysSN95hy4wW50XBre7Tp09BQYE5NJ/JZB4/fpzDaXG0CqzRYKUmQOuA1wR8J+MHCmVbQBAGFAKNIAhXr14NCQnBpeJg0sk3v+UTYPv3b0FTv8Wl+iL1FArNp/0nTKabmXRubc210pKDWq0hIquLt+WpeFd9gR/Ef0KtIcUmVX6fanDUmmvt+syHMZWaWHy7uPBH7JsRQHBwcEpKivlEYyKMyczMjI6OrqqqwhpZDMpvq13e6cJE96e1+Cm9YerWCmwtXC6XC56+oKAgc2h+enp6REQE1vGgW5AvbXZ729cS9qYJypVd5xbLFC00ApVKvXjxIphg0chHwA7aAUYQAYVCMWfOHONElHHjiRD8XNOgHrNBpFe/pObEV2PMR/3WVF8uKf4Jq377BjDSMeVtEf8V4xBQpaJWIPgal1kKCtjsLl7es3HHmK9evRoWFmY+0ZgIHKmpqQMGDMCpXw67+cQEUr+ty4fhNkdXtkijDZ47cPOzs7PNofnh4eGbNm1q4Y2otGC9Bqs27E0DvhPwoHBGXTZ1dMwEgQQwAmESbNmy5datWzhjjw6Mj4fbE6B1EzZXFFQYUm46OAbbO/Q2k56tqkovLTmEtQD/NXUdj22N5q5XBTg3iXMMW74qZf0jwbZGSR50DWHZ+Hv7zKdSrbBGMCEADVxcXIw62tzYv3//0KFDcYcV+RyLjC94BNiXM0GG9LI+tcaVhUmAXFNTYz4aeNGiRRMmTMBawHoNVm0CNA14UMaHjMDUCjwuNOwRsINCoBHQIxAIunbtinN36BbkrO3uAXw67K1bf7j2s/3V+kumFd+3/SdmcvS3suK0qPwPnKd1eAWXAGk2TYdfLkomfVWBja7ne0yxZQdC1xC5vCz/USKQ8S1kD59/9uxZX19f1NFmAnDNP/nkE5wRLAQpa12xpbARrc7fgqbI1WXYnU82m52SkmIO4bIymcz4tPmaCY6fjoH+FXxOsaL7/BJsABqpOQEn686dO15eXmjYI+AF7aIgoGfhwoXGmQk/Hm5HAPV77rYs/oBB/VKpVh6eU81E/QLpi1O/Y8NskPptdUaHsE7FG3ZvNBplUeH3tTXXoGsIg+Hq2/4TGr2Fx1lcXBwSEmIcHoIgJJ88AWfs7c/I+IKH1O/r5m1fS9x9FovFERERly5dInzbmUzmsWPHcEkHwNoNVnDYmwb8qMUj8GlEgcc1b948NOYRSAAjEG3G4cOHT506hTM+8+wKdAirVeM2ifTJRchkCt9jEp3uaB7q9wSuyuuUCNs9i5yR+n0dvNOFmb6Rx2E/fbGi1WpKin+qqkqHriHg6QAamMHgthhLT04kXr16FXU0gVEoFOPHjzeOzHyvm9Vf63kONihfwBsSSxc3u3k507BKCWjg9PR0wrfd19d39+7dWAtYu8EKDtZx2Ju2auwzcqkAvwt4X2jMI5AARiDaALC4Gr/vByTO4cCulBQq7bgvRFViQzhZO+f3bGwDzKFbK0SnKivSsJb5MXY757ejounqtfG2ryXwXPkcw+5NufCYqPwEdA2h0ex82i+ysvLAGnUnEs3BCzfbhSA6OvrgwYM4+9gwm99Wt8jPhHjdgDnk7EYeVgPLZDLQO6mpqYRv+/DhwxctWoS1gBUcrOO4+GHoAN4UNluEHuB9obLACCSAEYg2YOnSpUKh0NjpeberFexN+2x/zeUcuf4SSN92zlHm0KeVFacrRClYy6dj7HHVJhGvA18X2pUt7p086Zi+SCstOYDNvw0FVKqVt+98FqsD1gi88KioqBMnTqCOJhhVVVUDBgz466+/cPb5MXb7F6OYkbbRwBmbeNg9Q/D0DR061Byevk2bNvXr1w9rAes4WM1hbxfwqYBnhTMC7wv4YGjAIyAFJcFCwEp2dnavXr1wpY8cbKh3kviwF8g5nS0dHFemv6TR7dt3WGZhwTIDXza9XHgMa4kb74Ct1oN43YgbNTHxZdiXL2x2F77nFOhOnms0yuKiH+vFd1tqY+ru3btxKVsR8FJQUBARESEQCHB2YuQfghphtSpiZVluqaFeDp1OP378eGRkJLEbLhKJOnfujCvBdSre9b1ucL+XrxKrO84qxpV3AjPqlStXevbsiQY8AjrQDjACSoDunTZtmnHh3zUTHGBXv6Ja9aQthgoKuqO/5qB+H1dl4NQvkL5I/b5h2NaU1HW8Ib2sDZJYfLvg0bcaTRNkaxuF5uE53d6hJ27e+Oijj3bs2IE6mgDcunWrT58+OPWrq3GN1G+bw3O0SEtw9XMzRJQoFIr333+f8CcRuFzuzz//DJQh1gjWdLCyQ90uDpsK/CtjT2zmzJnGnhgCYfpQP//8c3QXENCRnJy8a9cunLFvAOPbOe3gFvYa0oiE8vtFhrfmXJdoe/sehO/QmuqrwtIWGTWACxv/oSMa6m8eGpU8KsSmrFp181HT/zzX6oaGB2x2FwoFpszqZDIZfGa1WiqVFmLtp06dotFo/fv3R30NL+fPnx84cGBNTYvgUroF+cBS7ofhNuj+mAK2VpQRfVmnbkir658KJJVKdeTIkfDwcHd3dwI33MvLCwhgrNSXNmlv5jeNf8eWAnNIfvf2jLO3pCVVLdJ6iUQioPl79OiBBjwCLlAINAJCsVRT0759e2PX5+oWty7ellA37YsjtSv3GuoesVgdvHxiyWSCR2rU1lwrKf4Ja1k2yj5hIlK/bczy3dWbf63VX1paOnv7xOLqDEFBhegU7mA5YMmSJZs2bUK9DCNHjx4dP368QqHAGlkMym+rXd7pwkT3x6QQ1aojVgpzig2dxWaz09LSiB03q1arjdNfg0UNLG1Qt+t2flPwolJcWi8HB4e8vDzwFY12BESgEGgEfKxatQqnfklPCv/Crn5vPJTHHzC0y8KCxfeYRHj1W1ebVVrSIn3r4hFI/ZoEGyc7YtOPNTVVCARbwFfoGuLMHezKG4kzfvnllyh4D0YSExNHjRqFU78cNjV9Iw+pXxOEa089u4EXwDcEj4jF4qioqLt37xK41VQq9cCBAxxOi+TJYH0HqzzU7QJeFvC1cEbgjwGvDA11BFygHWAEZNy6dat79+44t5XnaHE/mc9iQKwVxY2a7vNLCiqUeouX9xzC1z2qF98tKvxBqzX05sfD7L6chnI+mxCHMhqmbq3Uv/KnUq28fObi6gxBQW1NZmnJT7ik1uPGjdu9ezedTkcdDQXAz05ISMAZ+RyLtPU841KlCNNBWK0asFwoKDcscEAcXrx40c/Pj8CtPnXqVHR0NNbi5UzL2u7OtobYV5HINR1nFuPqGwPBn5WVFRQUhIY6AhbQDjACMubNm2e8abNxsiPU6hcwO7ESq36dOGGEV78SycPioh+x6nd+DFK/JgeumKpaLc0XbAd9B11D7B16enhOx6WzPnjw4KhRo2QyGepoE0eX+NBY/XbypF/c7IbUr4nTnBNrPQ981Vt09auMM3gTicGDB8fGxmItYJUHaz3UjQK+FvC4jB9P4JuhcY5AAhiBeC0Ab/XSpUs4Y98AhnGFOrjYe6b+l4uGgvJMppuL63Bid6VUWlRU8L1GY9D80yNtUb1f0+S9blbpG3kONk+lo0bTVPDoW3HdTegaYssO9PKZS6G0OCtx4sSJqKgoiUSCOtpk0RWSNU582Nufkb6hhaxCmCzNG/UJrhy24Q2UUCgEGhh8JXCrv/rqK9y+KFjrwYoPdaOAxwX8LpwR+GbAQ0PjHAELKAQaAQ3AQ/X398ctllQKKXOrO9SnfwsqlN3nl4gbn0ZmAu+8vd9SS0tnAnelXF6WL9iuUkmwC+r+xc5okJsyuaWKqNVlxf9LAUomU3huYxwc+0LXEKm0CAh4tVqKNfbs2TMlJQXlcTFBampqoqOjr169irMP6mF9eAVXH5uAgILb+U3hK4T69Q4QGBh49uxZ3HFZQs2cubndu3fHvmJjW1Oytrt7OdOg7seeC0vULQ6UkHg83oMHD1gsFhrnCNMH7QAjoCEhIcH4VfH0SDbU6hesH1O/rsR6A66894mtfhVNVQWPkrDqFziyuxa2QyPcxPFzo2dsctMns9FqNaUlhyor0qBriJWVh0/7RTRai1QumZmZISEhIpEIdbRJUVxcDPrFWP1+GG5zdCVSv/AB1uvUta7Yjrt79250dDSBjyH4+fklJSVhLWDFB+s+Tj1C14/A+8IZgYdmfEgBgTBN0A4wAg4EAkHHjh1xmT8dbKgPdvL1kZkw8vXvdUt+eKy/ZNn4e/vEErgflcq6R3lfKxSGUk+9/Rl/rechRxYWahrUMfHl1x4Ycpk6ccKMcyybPmAQ5gu2Y4ci6UkBz4yMDD6f33r/i+I52W7BtObr6/scv9nM91JycnKioqKABsbZ58fYoeMSUHPutmxwXBm2mk5MTMyxY8eoVCpRmzxq1KijR49iLV9Oc/p4mB3Ua4H/jGLwFWuk0+n3799/zrSGQCABjED8B6Kjo0+dOoUzJs7hzBrEhrdR9woVPReWYPPrdvD/FLcxRSRUKgmQHHJ5md7SyZN+/gs3qFNimiEyhXbMBtGfNxr1FnuHnm7uH0JXskulrM9/lIgdkKQnUXxpaWkBAc9LQVdTU1NQUKAXt+Ar+B5Y9OXZdJbW+pxMJlP3eYAe1mXN1X8DHE02mx0UFEQ85XDp0qWhQ4caV7xbM8Hx0zH26DGEnT+uN4JpBKuBp06d+sMPPxC1vWAkd+zYERtjQrcgZ251B4sgvI367k9xbFIVzjh48OCTJ0+iEY5AAhiBeFX++uuviIgInLGLtyVYPKjQSiew8AP1CzSw3uLO/wgICaJ2olotK3iUKJUW6S2+LrSLm92wOVEQEI3eGdsrf0pv0Fts2YF8jykUCg22YSktyN8hbSzAGjkcTkpKSrdu3QQCQVVVFVCzQqEQeK7Z2dng0nhD0hSg0+mBgYEODg5eXl5Aw3O5XKCQwTeQbsWcOHHigw8+wIXFgtk+cU676ZG25vCIFVQoufYWxA6NOZTRMGFzi7riy5cv37BhA1Hbm5qaGhUVhbUA9QvcGKCEYV3WNSTgxtzOb8LZ09LSBg4ciBZKBBLACMSreKjq7t2737p1C2c/v8nNOA8hRKzcW/3FkVr9JZvdxcNrOlE7UaNRFuQnNUry9Baeo0XGJh7UWUAQS354/PXvdfpLa2sfT+9ZVCoTusFZmL8DxsJOLwhQ8r7/A4jkgIAAJtOk+2jXrl0zZ87ElbsDIuHgMu6wYGtzeLL+uN447gsRlUL+ZITd6rFETswGFkGwFGItSUlJs2fPJmp758yZs2PHDqxl2Sj7hImO8Lboco48dGkpzhgUFJSVlUXggHYEEsAIxGtnz549kydPxhlhTxp84Z5s4KdCfQ4MCwtWB/9V4Cshe1CrVRcV/lAvNpyEdLChpm/gQR36hdCBO8TOZLp5ec+xoNlCN0SLC38Ui2+bSa/pdoaBk9rtCc+P937DJCQkrFq1CmdkMSgnPnfp34lpDr1zKKNh0pYK/eowqIc1WOwIfE4kNqnquz/F+kugmo4cOTJ8ODELAUokku7du+fm5hraSyH9tZ4H9diesLkCDFqccffu3ZMmTUJLJAIJYATiJVcL49JHdAvy/WQ+vJuHErmm+7wSQbmhBK6H51S2XVeidmJx0Z662ixs96Vv5PX2ZxB43N7Ob4I6Ofl/Yu+Z+hnbDRlN6ZYcH5/5NDo0pzQ1GmWTvFwmE1aITimVdS/xG/gcC6cnkfy+LjSdUOnkaakLa2TSyfq82Tje4tPB38oU2v8rfvZpYWG1SlT7dBf0XmGTQqVVqEh3C5ujDR+L1fp6VK8Ok8ns9j969uypO1385lGr1fPmzcPtjwG49tQTca5v+5rFA/XMQ5VgXB1b7fJPAwl2wNQxMqH8j+uGnAJ0Oj0lJSU8PJyQ7c3MzOzTpw82wAH0b9Y37iwGrO84wFzkP70Ie5ybhEoiIZAARiBehWfuBsAeMoQLHLWz7873mETUHgSiokKUgrXsX+w8NsyGwINWF9Q3PdJ2R6y51Hb680ZzPhug5XSXFjRbb59YBsPVBD8qkLhNTZWKpiqptBh8bVJUKRW1//qvqJTmpAMcNhVoXR8XmoMNNcjb0t6G0uav4QoqlLUNmtxShViquZ3fVPVEGD8sVUrkL19iBfisQAkHBwf3ewKb/SYSDSoUivHjx+PS5OpeLqSt5wGFYA7P0dpDNfEHap7dKQzKzgXtRocQU06AqWPwZ2UX7hmOfDs4OFy/fp2oyYTj4uLWrFmDtcCe2Bx3pEvHunXrVq5cifxYBBLACMR/QygU+vv7Y8vHk+AvfXTtQfOBGf12GY1m18H/UyrVipA9WFf3d3Hhjy3eaEx0XDaKsBlcFSrt7MSqvWfqdZdA5+9a2A7eBCf/ics58uFry/UlMcCQ9vKebWXt1eYfTKWSyKTFUmmRTFYsk5b86x4vUBod3GjdfC3f4tP5HBoQYOASus0ZMBTvFSpEtSphtfr/ihW5QsWjMiU26uTF6dmzZ2hoqE4MA1nyOj4tmOSjo6PPnz+Ps3fypKeu5XHtzeIk4aKdj7ef+JfBuXhE88tfKhGjocWNmtBlpdiskED9Ag38moZcGz+eCkWfPn2ys7P1FtCn5ze5wRsY9cySSCwW68GDBzweD3mzCCSAEYj/gHG6CMC2WZy50bCWPgJeadfYktxSwxrv5T3HxjaAkN0HJEe+YKtGY/C5Zw1iJ87hEHW4grV/ZIIIu4lBenJ+7/AKrplUOQbO6+C4MmH109BcCoXm4Tn9zQ9vrVYjbXzU2Fggk5UA6Yur9IuDbU3pwKMHedM7eVr68Wgd3IDotSBwH/0taALzz/+VKG7lK+4VNv3XOOqgoKDw8HCghMHX1toZFolEERERxtWSgRg4EecCdZn3F0StIc1OrPwxrV5vGTdu3KVLl56Zb/y9blZgSoE3XPY5gKmjz6JS/QQCAMMsJSWFTidg7DcY8N27d8cWS/Nzo99MhDgj9LcnxQu+w0fvz549OykpCXmzCCSAEYj/sDx07doVlwjU14V2Zwcf3hUCFybk4Bjs5j6ekN2nVNblPdykUhpcuiG9rI+udKESNJOLoFwZ/VnZM3fY+gYAP97VTGodA0EVtbpM/4qHTKa68yfY2Xd//aJX3QhErwT8yQPfgMt/+kmgHHr4WfbswOjR/MeS52hBMmPEjZp7RYrMh3IgjG/kyv/TFjEQJwMHDhw+fPirnBkWCAQDBgwwVnrm8+ZIodKO+0L0+1XDCdjY2Nhvvvmmpqbm/fffN94V162DJ9e4EjIs/F6hInRZKRiWesuMGTOSk5MJ2fVr1qyJi4vDWqA+3gVGcufZxbg5hEql3rx5MzAwEPm0CCSAEYgXIjo6+tSpUzgjUFDwlsEALmbwohJDriC6Ywf/TykUAmZ20WiUgodfyuVleksnT/qlzW6E3LUAnLkpHbepAhf9heVtX8tT8a5mUvG4SqyOiS+/8VCut/Dcxjg6hbwG0atplDyUNCvefGmz6P3HU69g+AHF29u/+Q9RMwm1lh4GHZf5sOlyjuzaAzlWhzwHPp8PZPDAJ/ynzbrMzEwwz1dV4XeNPgy32TnfLM4OSOSa4WvLz902hI0sWbJk06ZNuu/VavXChQsTExON/6GDDfXoSi4h02KD6XRwXJkaM/TADQG3hYDvPhSK7t27Y2MfqBTS1S3u8OZ7+/1q48iEcpxx8ODBJ0+eRLMrAglgBOLfOX/+fFhYGM7YN4BxfpMbrEudSttzYQn2gJO373wWqwMhu6+wIBlb9IjnaHFlixtRt9q+PSletLMK666RyRQHx5C62ky12uDX+rnRU9a6Eju8FuvWj0wQAUdWb3HmRjlzB7fOo9RUVV9/X9LwAEhfjabpmT8D/Mj+gUwgD/oFMHu/xTCTEPRWJ6dYce6O7PJ9GfhaJVb/688zmUyggYG/C/Qwh/Mvhx1SU1NHjRqFS/FAgj8b0ItT09D8qujaA8OropUrV65btw73Y3v27Jk5cyY2VlYH3YKcOIczJcKWeHcGF0xLpVKPHTsWExNDvJZmZ2f36tULG+nWyZOeuRXiQOjQpaWXc+Q4Y0ZGRmhoKJpREUgAIxD/QkhIyKVLl3DGq1vcenSANUUELr2nEyfMlTeSkH0nKj9RWZGmv2RbU85/4UbIkr9A9ALpC3y1FtKLyuR7TLaxDZDLy/IfJWKDwIH6BRoYKGFzeIQVKu3UrZXY4pCOTiE8tzEv99s0GiVQvA0NOfX1956TtLmLt2VkNyuge4H6RaK3dblXqDh1o/HCPdm52zJcvZNnEhkZOXLkSKCEn5nEaP/+/dOmTTMWdcROktdinqxVR64WYl+JPidlbmZm5tChQ0UikfFfzY1mb5nBId7RElxxYCaTef36dUJG0q5YsWLjxo1Yy+qxDnHjYU39deOhPHhRKc4YHBx85coVNIsikABGIJ5HampqVFQUzjg6hHVwGRfSFuWWKrrGlui9RktL5/Z+yykUAp7gqq3JLCneZ1CDFNJvq10G9bAmXkslcs2YDaLT2VKsEfSsl/csuuXTvS+FohpoYEWTYSuDw6amrnU1nxLBC75r8YLAzr67O38CmfyioeAqlaSh/p5YfBuoX2w2NSxezrR3uzLf7dqse80kyLzNX21cuNu8J5yaLb2d3/T8H6ZSqUAJjxkzJiYmRp80a8uWLZ988gn+JymkHbHtCLmfaUxBhTLi0zLwVW/ZsGHD8uXLn/NPiouLR40aBZSw8V8NC7bev4Ro56XBMBscV4YNDufxeFlZWVwul2gPlELRuXPn3NxcvYVuQb6Z6A7vq9JxX4h+uYiP7Dh58uTgwYNJCAQSwAjEP9G1a9dbt27hfKP7yR7w5vzABQX5tP/Y2tqHeB3X2PgoX7Adm39ozQTHT8cQcD+nuEoVE1+G3b0B2NgGeHhOxR3qVinrC/KTZDLDG3G2NeVEnGvfAIaZPM7rD9d+tr+65V2a/vy3P0pFbZ34ZoP4nkTy8J9+Bsjd97pZje7PavNKvOZMlVh94Z7s10uS039Ln39gmE6nAyU8btw4IOGAAMb9LRBvQMLBm9/hP5FTrIhYKRTVGubJFzzjKpPJPvroI+NSybrH4bfVLgTLtFfToO6zqBSbVCk4ODgjI4N4SaGvXr0aEhKCDYSG+sAX6LKOM4vULeeDoKCgmzdvojkTgQQwAvFswOo+atQonHFKhO3O+e0gbdHeM/VTt1bqL4ma+VmhqBY8/FKlMrz3hXrT/jnceNhc8Bbrv+q6lec2lkx+hgOq0TQV5H/XKMnDuvuHV3AJuTH+TH5Mq5+dWKn3h6ysvby8ZxvXvpZJi+vr74rrbmPTp7UQURbkd7taDellDZQS2uw1rcdfpT1zU/r71cY/rje+yGlhLCwG5cTnLoTM5/TM2WNwXDk2Yd4333wTGxv74r/BOGJWRxfv5kx7BKuZDKRUr4Ul2HcrRC2rM2/ePFy2s10L2018F9aAiBnbW5T10vHzzz+PGTOGhEAgAYxA4FCr1R07dsTGAum83rxdHpCmUMJVhwdOv3/A58auP/wdJ3uU9zVWtwBv7NJmN+Kdwzx3WwbUr0Te4uW2M3ewMzfqOf9Ko1GWFO0Ri29jRzXwb8aG2ZjJow2k0YQvRTLF0+WGwXD19om1oDW7dzJZqbjuZm1t5j8d7mVbUwb1sB7Rl/VuVyZRE4kTCaCE/7wh/fWyBFvQ9Z8Agg3INjM5FGA8eyQnJ8+YMeO//p49e/ZMmzYNVyOQ9OQ4QMo6opVHAjctcrUQu524e/fuSZMmEWxsSCQSf39/oVCotzjYUB/s5ENaBxs8++2nFuGSBfj5+d2/f59KRe8uESYB9fPPP0d3AWEi7H4Czjg32m5UCAvSFsXueIxN8unmPtbK2pN4HVdcuKux8ZH+ksOmnvuCB+nK/Rx+uSgZvd6g4khPEj6788c7cd55/j8kk6lsu64qVZ0+Fhr4c79daXRxsOjmaxauv787vV9HJpDBTcrmu6dSNdSJ/9aom8pKD1dWpILBo1HjE4cy6eShvVlfTHFMnucM1C/4DeZQF4cAeLvQ3utm9fFwu4i3rYC+zRepGmTPjo7mcyzObnQzk8JUYPCPWFeunz2ADPjxxx+nTp36Er8qKCioZ8+ex48fx2URq2vUHL0kCetsBSYWwtw3Ly4NLCh/3jBkW0hJSRk0aJCrqyuRhgedTudyuceOHdNbwFApr1UPC4bS+bG1otRJNFjnB1BdXc3n899++200SSJMAbQDjDAVwFrevn374uJirJHFoOTt8oA03PFyjjx0qeHwp7W1j0/7j4nXcVWVZ8rLfjcs5Bbkv9bziHfGFVeZA0ChWHp4TrWxDXjxX4JLkU0yp7S3gNv5TYPjynDR48a804X54Ts2wPMj2JlGs+XMTemh85JfL0lwoRNUCmlEX9b0SDbocWLfgZ/SG6ZurdBvYwL1u2/fvnHjxr3K78zOzo6KijKuogwWzd9WuxDsluJCaoGOysrK+tdSW9BhXP/i/CY3SBfTKrG6/dQi3CMPOi4vL494p7gRSAAjEC/Ptm3bFi5ciDPCWw9AodJ2nl2sT+BBJlP9/Ffp8wMThieJr7ZptYZFbud8AqZy/Wx/9frDLQJ0LWi2Xl6zmFb8//qrHldllAlbpLH5eJjdl9OczOQxL6hQRq0qwya20RPAp49/x+bDcBuilow2c4ArDDTw3jMNF+7JcH/l50afOcj2w3dsiBc2Ath+om7RzscG2d8a6ldHbm5uREQE7q0x6clbyD2fOI+GNnLqmetpv8WlfwsMWcfDw8PT0tIIFk8LOrRz587YjX1fF9qdHXxIg1/iD9SsPVSDM27dunXBggVoPkQgAYxAPPGNJJL27dvj6hwCZyjvBw9Id4FwyW/bOUdwXWII1msqleRh7npsqdu50exts4gm8mcnVn6f2iKfB92S4+Mzn0Z/yZ3b2prM0pID2HTZUyJsd8S2o5rHfqeoVh0TX4b1Zd/rZrV+oqP5VIcyc4qrVHvP1O8704CtA0R6EvQ+ur/NrEG28NZ7/1cNQKfTDxw4MHJkqxWBB+o3KioqJyfH+K/AVAwmZCINm14LS7Ap1hYtWvTVV18R7OkwTnIWN95h9VgotwHEjZr204qwKd8AXC43Ly+PxWKREIg2BZ0BRpgEiYmJ2NMv+nk/vAuU+aIE5cqxG0X6gDeglzw8pz0zRTC8aLWaosLv5TJD0o7e/owDS7lUCnEOaoIenL4Nn83SytrLx3eBLoHTy8Fk8phW7vXi2/qd85uPmh6WKob0tibS3fsnWEzK2DCbrLwmlVorljbfgYpa9agQGz4HbfyaBWxrSmggc/5Qu7DOTPCIPShR6qZKlbo5SH7X6fqULKm1JTmAbwn707Dgu6rNx+qw6vfIkSPDhw9vzZvJZo8dOzYjIwObP0lHapZUqyWBm0yYYRPoaXn4QoN+1+bq1audOnUKCAgg0tPRu3fvffv2NTQ06C1X/08+JhTK4AgGnUwmk87cahHxIZFInJycgoOD0UyIaFvQDjCi7ZHJZN7e3rjtX56jxf1kPqRJX2Piy/+80ai/9PKe859OikJBhSilQnRKf8lhU7O2uxMpeFWh0k74suLXy5KW7mYXd49Jzy9j+4JIGwsK8neo1YbkLu92tfpttQvxUmf/ExK5Zvja8nO3m90j0OqjK13e62ZFQpgZVWL13jP1SSfFxVUq3BKwcLjdlIG2MAYBAUk/dWvFT+kGGcNkMo8dOxYZGflaHiWJZOjQoenp6cZ/NT3SNnEOcaJL1h6qiT9Qg72rWVlZBNPAxsUgB/WwPhHnAqV3p9D6Ty/CJYTncrn5+fmg79Dsh2hD0A4wou1JSkoCMz7OGD/BIaQjlPMjkL5rDhpWaDv77u2cBxJNukgeCksOkkj/y2hKIf222rWzF3FCWIH6HbNB9PvVRqzR0SnEjf8hhdI6Ip9Gt7dld6wX39VonqbKzBcpgRocFmzNtDSLYGi6BXlUiM29QsVDoVKlJh29JOnoYenvjvKjmBfWDEqfAOaCYXZgAqmqVxdWPPWVG2Sav/6WAmFcWafu4EazZ0GzAwacfjB7gPGM1WknT54cOPB1LQR0On3s2LH3799/8OAB7q/+FjRHlwzrwyJGcEloIDMrrymv7GnwvEqlysjImDJlCo1GnOJPQM8DVZ+XZygdD9rbvb1lex58cyONSqZSSaezpS39BwmHw+nduzea/RBtCNoBRrS10lAovL29ceFbXHtq3i5PGLfCcLmvqFSrDv6f0mh2ROoylbK++eivyuDeESyVMfBfh68tP3OzxZrNafeui+uwVv+/lIraR4+2K5oMqVw7edJT1/LAI2AmMwB2r4xKIe1a6PxhuLmUR0YYc69Qsf1EHRgPuCKiI/qywCTztsmXDZPINTGfl2MTfQH1m5aW1q9fv9f+KKnVM2fO3LVrl/FfjQ2z2bPImRj7wOJGTa+FJdhEejNmzEhOTibSUyAQCDp27EiMbFhgPW0/tRCX/J/H4+Xn56N00Ig2BO0AI9qYnTt3/vzzzzhj3IeOkG7/bv61Dvvi35X3PsvGj0j9pdVqCvN3NDVV6C3vdbNKmtuOSOo3cpXw/N0Wx5baOb/n4jr0tUzBVKadfXeJ5KFKKdZZKuvUJ641xphNESAKmTQsmAVanZXXpNU2l0s1n/LICGPa2VGH9LKeEcW2sqTcK1LoC+f+X4ni+9T667lyHxeam5OJHrWoaVBHri6/+n+G8qcsFuv06dNvQP02P0oUSkxMTENDw9WrV41fKxRWKIf0IsI+MINODutstfdMvep/kio7O/utt97q1KkTYZ4CBwcHqVSKLYlUI9GAJ6IfhH4RjUomU8h//d3ihTIYpa6urj169EAzHqKtQDvAiLbkmbV/OWxq3i4PGE//CqtVHWcW6wvfPcmW9DHBcl/hKtnyORZZ290JU7xEodLGxOP3frkuQ4AAfq3/r0bTVJifDGSw3sJztEhZ6xrAN6MX5Nh8uRsnOy4eYU9CmDdgLgWid9ORWmzuX0D/TszPP3QAX01t/o9aXZZTbNi1Y7PZKSkpbz7fz8aNG1esWGFsn/iu7a6FBHlZCQTw1K2V2Ft98+ZNLy8vInlHHTt2FAgEegtwiu4n82FMtAEe5PZTi3BPMaoJjGhb0A4woi3Zs2fP/v37ccaVH8Ca/HluUpW+uAvQvZ5eM2k0NpH6q6E+R1hq2K6nW5B/+8zVz40gCxhQvyMTRLjTSi6899u1e+1HuMlkCzv77k1NFU3yp6ngGmSawxckYZ2Z5lMUFzTWxoqi2yg4c0tGpAS2iJcDzDDB/oy5Q+y49hZ3CxTgodDZiypVe880pP0tBU+Hr6tJHP4UlCvDlwmxcbkODg5nzpzp2bPnm/8w/fr1c3V1Bdobt8NxO7+p9LFqSC9rAoyNIG/LfJHyTsHT1w1NTU1Xr16dOHEiYSoDg4b4+PgcPHgQu0JV1Knf78OC8UHWzepYo1gs9vT0fPvtt9FEh0ACGGFeqNXqUaNG1dXVYY0ONtQDS51hPOhyOUf+yfeP9ZeOTv0cHPsQqb+Uitr8R4larcHDS5jo+EEoQY5rqjWkDzdVnLjWIuuVm/tYJ6fQN/MByGQKmx2kUtXLZCU6i0yhPXxe0ieA4dGOZiZzAlA7bk4Wf95oBH77hXuyOokG5YVG0Kjknh2ADGa7OdFyihR1jU9lMNByBzMaTmY2Annctq/h7hUq3v1UKKw2bHBxOBygftvQue/WrRufzz9+/DjOfvMRcTTwu12tjl6U1EiejgehUAhk8OvLNPbm6dChAy4bFhhpA4KsYKwY19nbctfpemlTizcyd+/ejY2NpVDM4rAPAglgBOIp+/bt27NnD864aiys278jE8rLa546QFSqlaf3zFYplmMiaLWagvxvFYrHWOeDMEd/dXmYDl+QYOWoO3/8G36FQSaTbdmB4GY3Sp6GvSlU2l8uSAI9LQmzzf6vdPWxDODTT1xrBJ1yPVdeXqOK6m5NMZfKUIh/dlYo5G6+lnOH2Hk5W+SWKqvrn062YNYFT25KlrSTB71NzgZfeyCPXF2GDe/kcrnnzp0LDAxs2zsWFBTk6up68uRJYw1cWace1AN6DUy3IPfyZ+w/26B+KoFJV65c6dGjB9CNhBn2wcHBu3btwmbDulPQND2SDWNngW5Kv91iE7iuro7P56NNYAQSwAgzQq1WjxkzpqamBmuEd/v3UEZD0kmx/tKV9741y5dI/VVZkVpXe0N/yWFTU9fyWEyCvLid9U3l3jMNWIs7f4K9Q682+TAsVgcLC+uG+hzdpa4+kJczjUhVpp4PEMC9/Bi/XpaAtv8taHpUrhzam4U0MIL0JGVakLfl3Gi2RzuLW4+axNKn0qesWvVjWj3QBp08LcHs9MY+z5mb0sFxZfrYbJ36zcjIeOutt0zhdnXr1s3e3j41NRVnz8prqq5XR3WHXgPzHC0saWRsbC1o7NixY9lsghw+At1HoVDOnj2rt5TXqNu70gI94VsOgnwsd6bU69Pa6cjJyZk7dy7aBEYgAYwwF44dO2Zct2DpKPuBXeHb/lWotKMSRPrAPEtLZzf+eDKZOA67VFpUWrxfX/UXcGAplzB5ehftfPzdn2Ksxc19rINjcBt+JCsrT0vLdvX1d3X3XJcb2dGW2rMDw0zmB28XWngXK6CBm5Tae4WK2/lN7/dlUZEIRuidaW/LGYPYbCvKjbwmMEh0xgelyp0pYiCGu7dnvIHXc2B8jl4v0v/vpCfFXc6dO+fnZ0KZ/3v37m1ra5uWloaz33jYRIwjBn0CmNdz5Y/+d/paJpPduXNn4sSJhBnqPXv2/Pnnn7G7Bdl5TbOj2dDNh3QLslypxVVYAO0KDAwMCAhAcxoCCWCEWTB58mRc7V+2NeXgUi4Dwtq/m3+tA56Q/tLdYwKD4UyYntJolAWPvlWpDBukswaxPx5OkMrGy3dXf/17i1PorryRjk792/yDMZiu1tZeYvFNrfbpi5XULCmZTAoNNJe8UG5OFpHdrE5ca5TItQ+Fyiv/Jx8VYkOjIg2MeAoYDED8TI+01UUK6OJgtdrm73ecEssV2rd9Ga9vQfkxrX7K1xUqTF5bPp9/4cIFX1+Ti/0JDg6mUCgZGRk4O9CNDVJNxNvQa2DQhAPnGsBEobssKCiwt7cHyp8gbjqV6urqeuTIEb1FLIW1JFKQt2Vyihj7zghQVFQ0ffp0NKEhkABGEJ/z588nJCTgjPNi7KJ7wheRVdOgHr+pQh/VY2vbyZk7iEidVV72W0P9ff1lAJ/+y6cuxNAhaw/VbDhci7VwXWI47QaYyMejWzqxbN4S193SJx47f9e88kJx7S1igllAAwOHr7BCdeGu7P0+LBjfkSFeH0xLCtA/EwbYVorV9wqfHpUEuvTiffkPp+utGBTgc7f6XtnXv9fN31GFTbHs5eUF1K+np6dp3qXQ0FCtVgtWXpz92gM5UCMDguCeUqwZlK4+jP3pDVgfY+TIkU5OTsQY5AEBAWfPnsUWjLyVr5j6ni0Y/HA1BMzetRLNFUyhbNKT7GXvvPOOyT47CCSAEYhWY/bs2djqdqQnsTGHlnNhPFO6fHf1hXtPQ3qaSx95z7CwYBGmpySSh8LSw9huOhXv2iaZZlod4MKu3FuNtThzo8Afk/qQNJqdLTuwvv6uRv3UY7ieK88XKYf0MpczsQ421OF9WanZ0up6dUmV6swt6Yi+LOjcPsTrhm1Neb8Pa2hv67wyZWGFSmeUKbSpWdLD5yUezrRWTCMH5o24n1pkr/Dz88vIyHB3dzflWwQ0hlQqvXLlCs5+OUduSSPDuJ2IxYtLkzZp9cpKpVJlZmZOmTKFMIdL33rrrV27dukvwdgG7YXxFHcnT8vEP8RqTQujSCT68MMP0TyGQAIYQWRycnIWLVqEM05813ZsGHwFdQTlyunbKvVTuaNTv7bKnPQ6UKtlBfnf6qUXYOMUp2HBRJD3354UL9r5GGvhcMK5rkNN8KNaWLDs2F0b6nPU6qclmu4UmNeZWKBtRoewzt2RldeowZ9TN6TD+7AIk4AN0Ypw7S0+GmDby4+RmSvXV8cB3xy+ILmeK+/q0wr5sWKTqrYdb3FoIiAg4Ny5c66urqZ/fwYOHFhXV3f9+nWcPf22zKOdRZA33Gkd+gcyT2ZKK2qfRqXrzlgB2U+Mse3u7p6Xl3f37l295Xa+YkyojYMNZHWPwdRdVKm6+aiphSslEIwePZrD4aBJDPHGQD4E4k2zceNGnIVKIS0cBuWZ0uU/PlaonobBUalMrssQIvWUsPSwUmGIEH63q9XHw4hw9PdQRsOC76qwFkenUBfe+yb7gWl0e98On1hZeegtf1xvHBxXJpFrzGTSALrlrwRe34DmHGA5xYqQxaXFVSo0lyKeyXvdrO7s4CdMdGQxDB7O6Wxp19jiJT88Fje+5FMDpvoJmytwCfN0salcLheWm7N169YZM2YY22dsrwSzCtT9Trcg713UoopEQkJCZmYmYQZ2fHw8nU7HDkjggcDYEODvUSn/7hkiEEgAI4hDcXHx4cOHccZBPawD+PCVOb2cI//9qsFj4LQbSKUS53CmuO5mXW2W/tLBhrprIRGq/l64J5u6tRJrcXAM5rmNMvGPDYaWt+98lo2/3nLutmzgp2U1DWozmTrY1pTUdTxd8dKCCmXY0tLcUgWaURH/pIWWjbK/n8wfHWKIWFFrmg8+tJ9W9GNa/X/9hTKFdmSC6FBGi2JpQUFBGRkZEKlfHcnJyZMmTcIZwc0Z94XoxkM51P3eyZMeN97B0Ci1+qOPPpLJZMQY1b6+vgsWLMBagAdy7QF8XQb8PeMy1MAzxB5yRiCQAEYQim3btmFLuutYPMIexras3mc4QUqj2Tlx3iFMN6mU9aUlh7CWLdOdeI7QH/0VlCvHbBDpN+0BtuxAnttYOCZriqWX92w7++56C/BWw5YJhdXmshfKpJOPruTqJE1xlWrACqE+6RECYQyYsg4u46audfV1oemNNQ3qGdsru80vuZzzospBItdErhL+eaPFBmm3bt3Onj0LadDmDz/8MG7cOGORH7m6DPZnCrgTvf0N5eJyc3NXrFhBmCG9fPlyBwcHrOXTPdUwNmTZKLzXBzxD4B+iWQuBBDCCgIjF4p07d+KMYK3SRTbCxelsqT73Fak5f9JgCoVGmJ4qLTmoVkv1l0N6WX8YbgN7o6rE6ujPysBXvYXF6uDhOY1MhmYaJJOpfI9Jjk6hektOsSJsqbCgQmkmcwjdgrx/CXd6pC34XlSrDl8h/FvQhKZWxHN4t6vVzW/5q8c6YINjb+c3hS4tnbSlAjsh/NO8Eb5ciFPLwcHBQP3ipAhEUKnU3bt3h4eH49foRs3guDKo36lRKaQ9nzgzMbnigaxKT08nxmAGQ27lypVYC/BDgDcCXUOe6fgB/xB4iWjKQiABjCAaO3bskEgkOKPxi0AoWL3f8NrV0tKZSLmvaqqv1tffM6y4NtTEOdCnplCotDHx5YJyg1BkMFw9vKYDSQldW3huo5y5g/WXQP2GLC41n71Q4ODuiG2nCxupaXiGOEEgcAA5FDfe4WaiO87n/im9wX9G0fep/xgRXVylCluGf8nSr1+/tLQ0NpsN9T2h0+nHjh0LDAzE2YH6hT2/gK8LLWGSI9Yyc+ZMY98DUmJjY/l8/j95IxBhHPoH+gh4iWi+QiABjCAUarXaeGp75lEQ0+fXyxKsS8R1iYZoF/FfhGJTVZnwKNZCjODnqVsrscfb6HRHL585VCqslT+cuVFu7mP1o063FwrjYbCXZuNkx4SJzT6uLjwVxj0QxBvGz41+fpPbl9OcsNuD4kbN7MTKfotLb+fjQwlySxXGR81DQ0OB+mWxiJAMH2j4lJQULy8vnP1eoWLClxVqmFPszY+xe6eLYXoXCARxcXHEGMZ0Oj0+Ph5rAd4I8Emga8gzk78ALxH4imiyQiABjCAOR48eNc5wMC/mGckATV3Ja0jxBwxFIJlWfLZdV8J0U0nJQY3G4AgSI/h55d5qbPaa5oRSPrE0GtwZrR0c+/I9Jut3sGsa1AM/FZ65aUY6cNko+x2xzYnZZArt8LXl2Ix0CMQ/8fEwu6zt7j06tNgKvvZA3nNhyaKdj/U7n0APD1ghxCUbDw8PB4qRyWQS5m7weDyg541PMv9xvRGXKh86di10Zlsb3Itt27ZlZ2cTo9cmTJgQEBCAtQCfBLoXFsD3Ax4gzgi8ROAromkKgQQwgjgYb/9y2FQYxdVP6fU5xYY9AReXGML0UW3NtUZJnkFiESL4+bs/xV8cMRRzAorRw2sa3ZII9QbZdl29fOZSKE+rdwIdGBNvXjpweqTt/sXNhU8UKu2YDeW4JL0IxDPxc6Nf2uy2ZoIj9lQw0A/bT9R1nFn862XJ5Rx5+AqhqLbFTlRkZOTJkyeJpH51+Pr6PrNdYOb89iTEBzL5HIst050M/atWT5s2zTgHJ4xQqdQNGzZgLcAnAZ4JdA0BHqBxaW4UBY1AAhhBHG7dunX+/Hlj5xUbigYFwM/Gbv+yWB2wlWmgRq2WlgmPYS0ECH4+d1u2aGeLSonu/Amg1wjzZIG2+PgusLBg6ccn0IEvUeUFXsaG2RxdyQUzCRAwxmVaEYhnSwgK6dMx9jcT8VvBwmrVmA2i0KWluHLBMTExx48fJ5761dGzZ8+ff/7Z2L5oZxXUxYEnvmvbvxMT64ds2bKFGF0GBiToNawFeCbYAgdQAOZtXUZDLMBXBD2F5igEEsAIImCc3R74H9Mi4Usi8n1qPTYoztllMGH6SFj6C8EyP98rVIxcX471CbguMdgyQsSAacX3bf8Jjf40oQjQgTO2V379e535TC+DelifWuPKYjQvZ7FJVesP16IpF/EiPHMr2JiRI0ceOXKETqcT+FYAQYXbVNRNJhO+rIA6wd7OBe2wnRsXFycQCIjRZevWrcNeAs/kOencTBbgBxqfg0P1kBBIACOIQFVV1eHDh3HGEX1ZfA5ku4tASm3CBNOybPytrX2I0UeShgd1tVmGpjEosAc/63KZYrdxHByD2zlHEPIRo1tygAZmMFz1liU/PP4MztSgL0f/Tsz0jTxdNB1oOGg+mngRL4JuKzhzqzsQw8/8gXHjxv3888/EVr86li9fPnXqVPzSINeMTCj/12JRJouvCy1uvKFalUKhmDx5MjH6a+DAgaGhoVgL8E+g2wQGfiDwBnFG4DECvxHNTggkgBFws3PnTplMhjPOHQJfCqIf0+qxBRKVilrwhwAdpNEoS0tbvKGI+9AB6uBnXVYkbGdZW/vw3D4g8FNGo9n5tF9oZW1I6Lr+cG1skhn5EG/7Wp7dwNON269/r5udWAl1GlvEm6STJz1ru/vEd22N/6qmpsZ8apMmJSUZFwcWlCvHbRLB+zR9PNyui7el/vLSpUvAJyFGf+HSQYMlD8bzL8beIPAYCdNHCJOFrNVq0V1AvD7UarWHh4dQKMQawWqUvd0droYoVFr/6UW4pKA0ur2Pz3zYMyqJyk9UVqRheydzqzsV5pdjU7dW7j1j8APodEffDkv0B2UJjEajLC7chS3jPDbMZtfCds+P8CQS4AmN+FSoK/g8OoS15xNn82k74tUB88aC7x7jquB6eXkdOXKkW7du5nAHgODv1auXcZzw/Bi7LTOcIG3UtQfy0KWleg3PZrPv37/P4/EI0F8DBgxIT0/XX/I5Fg++94Bu0us2vwRXhwz0TlFREZVKRZMS4jWBdoARr5ejR4/i1C/pSSEK6BryU3oDTv2SnmwCCwRfy2Sl8HYQ+PBVlWf1l0D3fjuHA7X63X6iDqt+KRRLT++Z5qB+nzSW5uE13d7BkBzlUEbDyASRTGEuLzqB/5exya2TZ3PA6i8XJcPXlptP2xGvzsR3ba9vdcOVJy0oKAgJCdm1a5c53AEHB4eUlBTw9fnzKlz09mfMGmTIOSIWi5cuXUqM/lq5ciX2EngpwFeBrhXGPiHwG1E9JAQSwAiISUxMxFk4bOqIfpCpEbWGtOEfMuuolPX5gu3SxgIYe0er1QhLD2u1hvNd0yPZwFeAd7xduCdb/mOLs698j0nYw7GEh0ymWll5YC2nsxsv35eZzx3g2lPTN/B0w/h0tjRylRCX0ReBeA5+bvTrW91xyWllMtm0adNmzpxJjDo6z8fX1/fAgQPGm2+zE6tuPJRD2qiESY7Ycz0HDx68dOkSATorPDy8X79+WAvwVaA7CQx8QuN6SMbeIwKBBDACDnJycozXGBirH/2UXl9QofxHeayW5j9KlEgeQtdBNdWXsdId+AdrJjjAO950JUxapn0eYssONJ8nTqtVlxT/JCw90mJ8akjD15b/ecOM6gM72FD/Ws97p0tzBZTLOfKBK4XwZvFBvHnACrUjtt3BZVxdanE9O3fuDAkJKS4uJvwdiIyMNE4K/aTKmgjSR8k4s+O8efPUaiJMC5999hn2Evgq0G0CP7MeEvAegQ+JpiMEEsAI+DBOY0ClkOZEQxb/bLz9a1wNUqNpKnj0bb34LkTtUirryst+x1o2TnYEygHSwQacs5EJLZwzW9tO7ZzfM5/HTaWsfyTYWltzTXfJ51hw7Z/2pkzRfHMOZTSYz90AHtWpeNdhwdbg+78FTWHLhMZHGBCI5zA6hJX1jbsunF5PZmZmr169wFfCN3/JkiVjxozBGcFDNGlLBaQJsYb0sh7Uw1p/eevWLWLsMQ4cOBBXExh4LND1EfAMjc9eoVRYCCSAEfAhk8n2799vvALpnXJY+Cm9XpdTR8+RI0dmzJiB+zGtVl1U+D22mJCJU1Z6BOh2/eV73azGhkFc+HfBdy3C8+iWHHePiWb0uEmL8/K+1O/n9+jAuLLF/eJmNy9nmv4FwYTNFd/9KTafe0K3IB9e4aJL7ZtbqghbWop7kBGI5+PrQru02Q1XpkUkEoWFhRnX9iMeu3fvDgzER9CczpauP1wDaYu2zHDCJohatWqVcY4SGHnWJjBkB7aBZwj8Q5wR+JDGNUQQCCSAESYN8A9qavDL5PRINlytUGtIXx2rw1qCgoIGDx6cnJy8aNEiIw2sKS7aU/34oum3q77+nlh8GysVts2COJf1oYyG71Oxia9onl7TqVSmmTxr9eK7jwRf64tyAcl3fhMP+BNA/QINjN3Cik2qij9QQzIbqBTSroXt5sc0R50UV6mABsblGkUgng+LQTm8grt6bIuzIcAp/+CDD1asWEHstjOZzOPHj3M4+KVh3aGaMzelkL7R+Hi4IQZNIpEQIxsW8ElwWcqB3wLdJrCxfwh8SHN404RAAhhBKIxzZgJ3/N2uVnC14s8bjTnFLbKeLF++/OkC89VX69atM/4nwtLD2KpCJohWqy4T/oq1AJ8AeAaQjrTcUsXsxBYFb93cx5tP4qua6stFhd9rNEqd3ts42RFb9wibEUrH2kM1ZlUfmPRk2ydufLOAEdWqw1cIrz2QkxCI/wIYP0AG47JXbNy4cdSoUUBEEbjhXl5exgmxgLKasLkCW2gdIlaMsSdkNixcTWDgt0CX9wH4h/qQped4kghEq4DqACNeC3fv3u3cubOxD4F7j2769FtcinWXfX19Hzx4gPUGEhMT582bZ/wP2zlHcF1iTLNRQJ+Lyk/oL4E3cD+Zj0v3AgsyhTZ4Ucm9QsNLCkenUJ7bKDN50CpEpypEKbrvdVtV73WzeuZdGr62HLtpY271gUlP6rgs2vmY9OR48G+rXd7Ayzigt8swIkGt0d7K//ccwn5uNP3D+BafDl3KQAID5pmY+DLcYfJu3bqlpKQYb5MSSv/Hxa1ZswZn7BvA+Gs9D8Y5BCjDmPhy/WVQUFBWVhYBSs527dr11q1b+sve/oxLm93gasL6w7Wf7a/GGe/cuWMcio9AIAGMMEUWLly4bds2rIVKIRXt9YLrAPDlHHno0hY1fpOTk41P/+7Zs2fatGnG+SQdHPu6uY81tUap1dL/u78ae/p3zyLnD8NhPf07O7ESG/zMYHDb+60gk6mEf8SelLA6VFN9VXfp60I7ucb1Odv4CpV20lcVv1w07FYN6mFtvKlFbH5Kb5i6tTmFD/DaDy7j6lJkvQp/C5pEtSphtVoi1zwsbRa3QOICofuoXNm6tZfe9rUkPTmqEOhJZ1tTfVxofI4Fh03t4m1JRYFcbxBRrXrcF6IL91qcS/Tz80tLS+Pz+URtNVjdIiIi0tPTcfbFI+w3TnaEsUVAAGM3SJOSkmbPng17Nx08eHD8+PFYy/lNbn0DGHA9Xx4TC3DB2wsWLNi6dSuafBBIACNMHZlM5uLiIha3SLcDfM2jK13gasjwteV/XDeskVwut6ioiE6nG//kb7/99sEHHxiXiLSz7+7O/4hMNiEXVVh6GHtKGTjQmVvdIfWhgZ6ZtKVCf0mh0Hw7LAMamPCPmEajLC7cVV9/T3f5blerg0ud/zWDN/AqFnxXhc2DBXyjE3GubGszklC/X20EAkah0oIxvyO23ZQI2xf8h7mlisIKVUGF8nZ+k6BcWShSPac02psEdJ9OD/u50d9ypwfw6Tq1jHhNgMETm1T1Y1qLJEM8Hg9o4ICAAKK2uqqqqnPnziKRCGsED1Hq2qf1xuACPMKdZxfra+Y5ODjk5eWBr7C/p/D29saW6RrSy/q31ZD5XSMTysEs3WKKY7PLy8uNq28gEEgAI0yLPXv2TJ48GWc8Fe/6zOBMkyWnWNF5Tot6j1999ZVx4is9f/3119ChQ40zFtqyA/keU4A2M413E6WCh5u0WsP7VejeEGM9mO7zSiRyQ1t4bqMcnUIJ/3yp1dKCR99KpUW6y7nR7C0zOC/+CiP+QM3aQzXYNyDg2YQuN/urcO62bPjact3I2TLDSZciC/+kKLQ3Hsozc+V/C5pyShTYGHsoADIYiGE/N1onT8seHSyNT9YhXpGvf69b8sNjrAXIp5MnTwYHBxO1yZcuXQoLC8PFOoGp404SH8b6eSv3Vn9xxFDgcMmSJZs2bYK9j7Zt27Zw4UKsBfQOmA0gasKZm9LI1WU44+7duydNmoSmHQQSwAiTJiQkBJdVArhfD773gGubccb2Suw7fuDcFBUVsVis5/sH0dHRuK1vAIvVwdN7JoXS9tsyj/K+bmx8pL8cG2azf7EzjGNModKGLhVi6x7ZsgM9vWYS/uFSKmofPdquaHqaxeqf9Nvz0Z+G1eHrQktZ52pWGunaA3lMfHlNQ7Mrv3qsgy5FFtC6mQ/lNx42gXGFS3330tAtOVQqk8FwpVBoTGbzeTwymYYLUmhqqtQdSZDLy3XJzJrkIo22+Ru5TKjVql/9Y3DY1N7+jB4dGMHgq58lpAf+TY2f0hvAMqHfRST9L23ywIEDidrkjRs3Gue+hnGbESCRazrOLNan8qLT6Q8ePPDy8oK6gyQSiYeHB7YAx5QI253z20HUBLWG5D+9CBdf069fv4sXL5IQCCSAESaLQCBo3749zrhmguOnY+whaoWoVu09uRDr2Xz22We4LIvP5NatWxEREVVV+Cy7VtZeXt6zqdS23AOvF98tLEg2yHIG5X4yH5sPEyI+21+9/rDh5b0FzbaD36cWFixiP1wyWWlBfpJK2fxehm5BBm7NSx/e1p+G1cG1p6au5WELJhGee4WKyNVC8KSTnuyX5pYqXr1qCBC6QNxaMlyefHVulVTkWq1GLiuVy0VNTRVAKjfJK+Tyslf8naCj+wUw3+nC7N+JCbQxWrZemtPZ0pEJ5TKFYaUAOmr37t3jxo0japMHDBhgfBh42yzO3Gg2dG35Ma1+xvZK/SXotQMHDsDeQatWrUpISDAMSAty/m5PuGJ8vjhSu3IvPhVWXl6er68vmnMQSAAjTBTjdJEwpr9avrt6868GfcVkMouKil4wz2dubi5wEYRCobFz7O0TC6Ram7RIq1XnPlin3zkEJEx0XDbKHsYxdjlHHr68FCtXwI1l2fgT+8mSSB4W5ifrtgqZdPLhFdxBPV4ph9Mf15tPw+p9dwcb6ok4F2zBJMJTUKEcsFyIS+r74tDpjkwrvk7xWlq2023wvhmABgZKWCYrkTTk6oPhX44u3paR3ayAEgZ62KyygrcWNx42RxNUiVts1H/zzTexsbGEbC9Y2jp37ozdY9TNSNe3usMVakt6stnYbX4x9oBDVlYWrqAudFRVVXl4eGBPY0GXq+yZqbBWrlz5zMKTCAQSwAgTWE6McjCQniSbBY41TEpDrvGYWIhN4jpjxozk5OQX/w3gDgANLBAI8B6zJcfHZz6N3gaykzClj0C/dJ9fgo2P4rR718V1GLGfrLrarJLi/bpo2FZUqhfuyWI+L9efo35j9YFMyJuvVkWtLnvxgGcray9rK6/mr9Y+bfUyy2jWlTU2PmqUCBrq78nlopf+PUD99g9s3hMeG8ZCZ4b/E4JyZcSn+DcpLxg0BCPG2YZJT8IKMre6Q/cOBVcSiRihtnPmzNmxY4f+km1NKdrrCddyj0vTDeDz+fn5+QSoVoUwEaiff/45uguI1iIjI+Obb77BGddNdITrxfCPafW/XWkx8+7bt+8/lXlks9mjR49OS0urrKxs6apKxeJbtrYd33CwrlJZV1z4I/Yw4VfTnXr5QbnXN3175cX7hnfbTKYb33OySeXZbnWqKs8IS38mkZpfVnLtqX8l8Forza9HO1rE21a/X22UNjX/cpWa9MtFSXsevaOHucRC21pRxvRnnb0tK6959lFb8KiybPzsHXo7cyPd3Mc5Ova1sX2LwXChUE0l0zKFQrO0bGdj4+/o1J9KtWpoyHlJIa0h5YuU5+7IvjkhPnpJUlmntmdRuPYWJMS/4WBDHRNqk3ZTCm6a3nj+/Hkw/0dGRlIoRJudAgMD8/Ly7t69izWCtmu1pHe6QPb6DEx3GXdkRZVPX14UFxf36NGjQ4cOUHeQn59fUlKSfn+rSal1c7Lo3h6mFZ9OI4NZCGsRi8WhoaGwH9JGmA5oBxjRmkyePHnPnj04z6BorydctUY7zynG7giFh4efPXv2JX5PTU1NVFRUZmamsUvt5RP7JgMmcaWP/Nzod5L4MJY+AvJs3BcirOvf3m+5paUzgZ8pUfmJyoo03fe+LrS09Tw+p5U1SW6pImp1mX7/CgyMxDntpkfakswGiVwT83k5rrgrg8H19JpJt+TA0oramszSkgO4pFmLR9iP6Gt99YH82v/Jrz2Q/9d4bzDYRve3GdSjOUYaLXDPR9yoGb4WP4rGjBnz888/E6+xYHXr2rUrLtoLTB2XNrv16ADZq9W/BU09F5boL319fR88eAD7TuPQoUNPnDDEfAXwmxd9iD6/TKH1mFioy1OoZ9KkSbt370ZTDaJVQKkgEa03YclkR48exRmB7wWX+j2dLcXFQy5YsODlfpWDgwNQzkA/4+wqlSRfsE3aWPCm+qW0pvoy1pIw0RFG9SuqVccmtcguxnUZSmz1W172u179vu1rmbHJrdXVr+6FCPjN4KvuUq0hzU6sxJZKIjwsBuXUGtchvVqcqZbLRZWVZ2BpQlXlmZLifTj1u20WZ+NkRyBI5sfYHVzGzd/tWbTX8/AK7sfD7F4whB4I5s2/1oYvFwJnNP5ATW6pgoT4p1HEpOBineh0+uDBgwnZWLC6GUsRMHVM2lKJTQkGBWBqHRtmyCYoEAh27twJewfhSjYCrwb4NhB9fuA3Au8RZwQepkQiQVMNolVAIdCIVuPAgQNHjhzBGbfP4rg5wRREt+j7x3llhvOlvr6+27dvf+kYNuAAjR49+u7du7m5uVi7Vquqq8uysvKkWzq97haVlvzU1GSIxAbe8OZpTjAOsElbKm4+atJfWlv78NzGkMmETdsjLD3yuOqc7vv+nZip61xfX7FNtjVldAjr3B1DJPD5u7I6iQau2t2vAo1Kfr8vK1+kwmbEkclKFIoaW9tOJj7MyoRHKytSW8w8FmSgeCe+i9/Gt7VqFmkRb1tNibBdPto+4m1rfzcalUouqVI9Pwl2g0xz4Z4s6aQ47W8p+EkvZwumJXqBbkCh0k7cXLH3bINBD7NYx48fHz58OFGb7OXlVVdXd/36dayxul4tb9KCAQZXWzp7We5Mqdc/AtnZ2bNmzQLLN7y94+npCfwxbEGKukYNVuebPk62VGwpyuanTKHo0KFDUFAQmnAQSAAjTIhPPvmkoKDFrqafG33DJJhyDwrKlYt2VmGPBcTHx/fu3fuVHGsabcSIEfn5+bgTU1qtpq4um8F0xRUFbV2kjQXY3FeAvYucvbjwZbg5lNGw4RdDXm4KhebtM5fAdY+eRK1f0KvfU2tcrV+z3rBmUIB7dCVHrj8Odz1Xni9SDunFophHbmAqhfx+H1ZlnTorz/CeRS4rVSiqbNmdTVMDa7XqkqI9NTVXscbmNGmfu0R1t/7X9vI5Fn0CmOPfsVn0vn2wP4PDtgDNr2t8nhQufaw6ldm47bj4ToECyGlfV5Quqzlcc9ia8j+uGzJHcDic06dP9+/fn9gNDw8PP3bsGK7s342H8tBApkc7mAYGeGSq6zVgxtNdSiQSe3v7vn37Qt07wPc4efKk/hJM5mCGf31vUVsdNyeLwxck1fUtoloaGhomTpyI5hzEq4POACNah+LiYm9vb7W6xVQFXfnfBd9VfXtSrL9ks9mlpaUsViuoLHBn5syZYxxYRSZT3Nw/tHfo+ZpalC/YLpE81F++183qVLwrdKNLVKvuPKcYexzIhfc+hxNO1KeptOSQPmq9bwAjdR3vjZ0jAK78uC9EWFd+SC/rg8u4cB1keEVW7q3+4kgt1sK268r3mEQmm5bvqNE0FeYnYx9w0pNTuyfiXF+lpHNBhRIMgDM3ZeduS/81nNXXhTZnCHviAFu2tZluCIN5KSa+/NoDuaEL+PyzZ8+aSc3SW7du9erVS6FQ4EZF1jfucKUdBv3YflqRvvqDg4NDUVFRq6z+bYVMJnNzc8MWrJobzd42iwNRE9Yfrv1sf4uCwFQqNT8/HzxiyOtGvCJoBxjROiQmJuIyRVEppB8WOkPkFUnkmilfVzYpDQ7f/PnzW+sEF4VCGTJkiFQqvXLlSsu/0daLb1tYWFtZebZ+iyQPK0R/Yi2/rODCmNZ1wuaK2/mGTTkray83t7GEDH7WajWlJQdq/7eh19ufkbL2te/9YqFRyaNCbAorlHcKnnq0D4XKy/flI/qxzKdI7IAgKxsryl9/G47MNclFcrkQyGDTyTeuUtbnP/pGKm0RdAN07+kEXnveK22+2bOovfwYY8NsFo+w7/MW08mWWvpY1SB79rZwjURzOluadFIMfsbTmcZhm1eREmG16r1VZX8LDLNTYGDghQsXzMdB53K5NBoNt/qDUaFSk+AqqMa0pKg1pHN3ZHr1aG1tDfUePuiX6upqrMsBJvO5Q9gQzeQezrTEP+qw+3RardbJyYnwsRWINwDaAUa0Dp07d8aF+L7ThflXAg+iJnx7UrzgO0Mo12t60ZiQkLBq1apnuBEuQ9o5v9e6/5cg7ytsqq3RIayDy7jQDa1DGQ1AABvmLDK1vd8yBsOVeA8RUL8lxfvqarN0lz06MFLXurbVK6RFOx9vP1Gnv3zb1/JUvKtZyZvvU+tjkyqxJ2Nt2YEentNMYR9Y0VSV/yhRoWixN9K/E/PoSu5rCnG8nCP/9ZLk18sSIPme82Ng2p8bbTcs2NocRohx+d/Q0NDjx4+z2WyzWv3VanVYWNilS5ewRiqFlLnVvYu3JUQNkcg17acWVYmfhho5ODgAHwDq3jQOzds2izM3GqYWDVwpPHe7RWb1gICA+/fvI68b8YqgJBaIVuDuE3DGD9+xgasVyX+KsZeDBw9+HW/xV65cmZSUZGwXlf9RLjzWiv9Rff09rPoF7siajxyhG1o1DeoFyY+xFk67AeagfoHgbEP1C9gywyluvIP+8m9BU8ji0v9aRAdqpkfa7l/Cxe6W1IvvFhYkazTKtv1gUmmRIO8rnPod0Zf1WtOk9Q1ggCFRtNfz/CY34ED/08gErurIhPKOs4r3nql/flYt2Lmd3xS2tMUTMXz48JSUFHNTv6QnL4v37duHixYGvT9layVcY4DFoHzyvp1h9amp2bZtG9RdA3yYmJiY5/g5po+xJ5mTk2PscCIQSAAj2oDDhw/jLEw6eVgwTIdnLufIcdWPYmNjX9P/NXv2bOAuGJcZrKpKLy05BIRQq/wvFeUnW6wi4ba+LvClq1myqxp79JduyXHmErOsSGnJQb367eRJPxXv2ubHB1aPdUicYzgwJihXAg2Me0yIzegQ1tGVLc4/N9TnFObvaEMNDD5AvmCrStWiFghQpIdXcN9MZCNQwttmcUr3e+1f7PxPMa65pYqpWyv9pxd9n1qvUBEwygysF+ErhKJaNXZWP3LkCJNpptWSvby8Nm3aZPyO4OvfauFqyKzBbGycy5YtW7BnaGEEV8cRTOBg9EL0+Uf0YxlnoDh48CByvBFIACNMUQC/180Krpwo36e2eC3q6+s7cODA1/ffTZgwAXhLxlUWaqovGxfzfAnEdTdlslL9JZVCWjrSDrpxdeGebO+ZFlUQ3JrrHhEwCldYeqS25pru+wA+/a8EnokEG88axAY6R6+shNWqsGXCGw/lJLNhUA/rvF2e2PIhEsnDgkeJGk3Tm/8wYJAYb0FvnOz45hPbAJcU3JPUta5Fez3jxjs8c7gWVChnJ1a2n1r07UkxdLVhn8Mf1xsjVwnFmFzZ8fHxSUlJxu80zYrZs2f369cPZ1x3qFZQroSoFSwGZekoQ+ZOsVgM+yZwaGion5/fc7wd0+8R42p8R48eRY43AglgRBuTnZ0tEAhwxtH9YYp/rmlQ/3pJglvLX/d/qouXM94xqKvNKir4/lW2mLRaTYXoFK47/NwgK2moUGlnbKvEWuzsu7Ns/In3BInK/6h+fF73PeimNJNRvzqAzsHugoKHZeCnZbhDWcSGa0/dv9gZe3CusfFR/qNEtfqN3oSqyjMlxT9h347RLcjggy0e0ZaZ9nmOFqvHOuTv9gQiHHxv/APCatWC76q8JxduP1FHgN3gn9IbRiaU6/U8EL3JycmfffYZ8gQAP/zwA+6trkSuiU2qgqsV0yNtwSOvvyTAJvCMGTOwl8DbwcZVmT7G/iTwOYHniZ44BBLAiLbkmfHPQ3rBlATlp3MN2A0KIEonTZr0Bv7f8PDws2fPGp8Zq6+/V/D/7J0JfFNV2v/bpEmbNm3alNB0Id1ScDrwgqKMLJVaFkEQFUFGEQYHhcFBQXABZeCPI4OKIiLjgriBigiCoggDWkF2eVEYmI5AoRAamlKabmnTpk36P6W86bnnpKWULudJnu/Hj5/mBPH23HvPeX7n2c681WIXE5HQlZUW90e5zG/u/RHgnqsX11pp14FMFhgdc4/3vT5E1VzM/5dbS2xfFEPbXoJw5y0h216Mdcd0EKN2xIILX+0v96mFjgi8FyY0ZNFXlOfktKMGNueuz7vwFT2iDpJtWRhDu6Y7ELLm/3Wk5tT78W9P75wY5SHVoqDEOWvlpd9PNa3dWQb3GSAaftLSfHdeK9kp1q9fz6gLX6Zbt27PP/88M/j9rxWwbnpdJjB1qGSz2ZYsWQL6vhB7hj5qJ9YOsXkAXT+xJ/koaN7yRBAUwEgHC+B7+qlhdQ1dtU0SZ3vvvfdqtdr2+V/37dt3586dOh0bwVhuO3Ume7nTWXGtf2Gd+zd/q+R29FWnGoC5f7NMjle/LKZHOkfdoVCEe9m7Yy3c61Y1RF4SPePRhyYC/VODMhfHusW5o6Z23OK8D7aX+tRa99y4CCLw5P+3bVZUnDtz+s0WvKTX+EY7TWc/cMcI1ENuxK5XYm/vKVbGqTLA/9FhYb+9F//+zM4eKw7k5FdPeDW/9xPniSgCd/cXfmolGt79UaPRbN26lWwWaAPQzJkzJzU1lR38sNBWCakc1l/u1NAHkStWrCgpKYF7U4g9wzyojM0jOHU1ZfqpUQAjKIARgdizZ4/JZGIG70+DXf6qHeKfaXr16rV7926+4jQxr0+fWlpTfW0bVZH1oKNKEnL2twe04J6raSsu0tGSykCdrvMgL3t3iov+15y7zq0cNjwX3T1B6HOKnkmBO1+JM+iuSHSny2/K8ouvflnk50sQgbdubrT7gM9eYTqTvZwpSdWKuFxVZ06vKC7+hR7sFqfct1TcBjNymd+fBof9591GZfDRM1XD/naB/EM39xYZ8qiTFenvaxviYPV6PVm0Bw4ciDYAewiiVL777rtMOrS5sGbxOkgLBXnBGScw0cCg7wtj1YArhcVblcTyZDpvIQgKYKT94A/htKHyxkqDiglTEKJbt258JY+2hvxPiTllNBqZ8cpKC9/vpAlqa10FF7+nR+7pGyK4rOJZu7OM2ZtjYu/zstpXpSXHzpvWuCt+E6kgmjfPI0TP7H41jn6i5nxY+PSqSz616JF3assLMeqgK7un3Z5bV5a5uvU9KuTvPH3q9XLbKXrw1huCdi+JdR9DCEu9DP71n4a/PaD1WJ76+18rej9xnghLwdMRHTW1E5ZY3qM8ZmShPnjwYI8ePdAA8AjZQPmw8Nc3FcOqhsU7ge12O+ibAroUFrEq+R5v6ARGUAAjHYPT6dy0aRMz6DFbQ1j48lcdldBlMBiIBuaNKqJ+iRFM5/Q2KauOVlXl0yPPjQPm/rVVuoimokfCwrqTf7zpxbHZTprOfeCuZrToT5GCZHI2h9jIgMzFsUSGNZi2XxVPWX7Ru5u+MtzWXbXrlYaAcPJ6ns5+o7q6uDV1V1XBqVNL6Fru9avrjn/Etl2z31aH7AULxmv//bahsVNRIixvmGJ6T9SATLujdtTCvC92N+wRffr0Ieq3LVrEexMvvvgik0bkqKmlA8hBPLoz72lIurFYLB999BHom8I4gWGVwvJYWWbDhg3ECsXXDUEBjLQ3+/fvN5vNzCCs+Gdi2dDlr5RK5YQJEzrqYvR6/c6dO/v27cuME8P6TPYye4Xpqn+Du5xSPXfeEnKTMRDWQ7V4XZG5sMb90d9fHhN7nze9NRUV5+hGsn+5U/PsWGAlyogAIzKMljQfbC8dtzjPKzu+NkbPpMDdr8a5Cz5VVeWfPvV6a2lg8pCcOrmk2iGJGiWPyobno2GVV6jHGK3Y9veYz57Ve0xxJ1b4tBUX+8w8/0u2WBHRlwuem+l05WHDhpElut0qRMCFTBHRwMzgd4fKYVXOe3SYhu7muGTJEtByi9g2TCmsL/dCuh339WcFsMViIVYovm4ICmCkveFbsYGLf/74e0ktxBEjRvD1qNrZbti+fXtGRgYzXlNjO539Rnn56Sb+27LSLMZf9NR9wKpGZedVv75JIiF0nQcpA3Ve88o4qgpo9XvXH0Lav4Nrq0Bk2OYF0fRpFzFtRyy4AKvUzXVC1C/RwO5c3PpgDUa1tgDyIp/JXsbU1nphQuSKx3RyyDs2eVr+867hiVHhHn8Lon6JBhYnIrq+5fWB3ypp/fD111/zjesQj0yZMqVXr17M4NOrLgE6JiPql2hg98ecnBzQ7Wf5Uliwqhje0TuED37BhsAICmCkA+Djn+/rHwLIRDuR6zh0UpJr2oHuXzdqtfrbb78dNWoUM+5yVeWcXkGM48b+w4sXd9Afb+kadFt3YLbarJUS80ihCO8cdYfXvC81NbYzZ95yF0wiN+izZ/VwJU1dE9qn9Y8OC3OP/HjUPuS5C7A6TF4n9dWY3S8a0cDZ2Uubn7TPU2Q9cDbnHboNOJnn92d2fm5chBdMlzpItnRKp8yX4hrLYX5vW+nv/2LqcD9hdl512lO5dHHEWbNmrV69mmlyizSBXC5/6623mGpYOfnV73wHKfV05j3hdAb7Sy+9BPqmMP0dif1DrCAwT5Ssrv7CVa1QBEEBjLQtx44d4+s/w2r/+6m0FZ5Op+NlZ4egUqk2btz44IMPchq4+mzOu0xJ2HoqynOYYjlP3gvM/fvdoXLyDz0SHXOPTBboHe9L3b0787a7QHdilGLzApDhrIxF8vb0znQIN7Go0p81mwpqfGclrOvH+0KM2zKrdhSdPvU6k4rfTC7mbz9v+sRdGq3+L9/0t+g/DQ7zphnrnxr06wrDff09J8sUlDjHLMobt9hCfuiQyzt6pir9mVz6GX7tMrjpXyt9+/bla2q8uLYIUJyIPkL+UEZDgYYjR45s27YN7h3JyMiIjY1twgoSHF4AEyuU2KL4riEogJH2g488Idb87T3BxD87XX6fZEqWfiI4mePqjpQWcvmnn37KWw+1tc7z5z6yFrJ5L5cKfqQ/GnQBjdmXwt6O5z6W+M1CQpLDI272jpeFSBrTuQ8qKs653xSianQaL6lrvehPkUse6eT+mGVyEP0AyLFw/ZAbum5utNsZXl1dfDr7jWYWrnNjzl1vydvMGN87/hFzR+9g75sxTYhs3Vz9yic6u4tpM3y51/Y/j3WAK/in4/aMuWZL0RXtrVQqV69ePWvWLNzxWwZfDcta5oTVEmnmPZKgfdBOYGJXMAfrxAoCVL+QWJj8qTFGQSMogJF2hY88ufMWSPWffzxawfipmOggEXj33XeffvppXk3lnv/0UsFO90i1o6ik5Aj9Z2bfFwErtva9bSXHz0okU0zcWK95WfIubCwtaTil/mh2FLjeVE3z5D3hRMy4HznyZqU/axa2tG+bWJaXneHuQOWa6tK6wnXSnPzGz0ec586+X3hpFz1ojFbsfCXulq5BXjxpfx4adnBZXGOF+updwRNezW83V/A3B8tHzL9QUn5FEKjV6q+//lqEvBi4EPU7Z84cZvCf35TQlQ4FJ9WgJLaN++OuXbtAF15i7ByyVhNbCMrFEwuTvheN2aIIggIYaSs8hp3w0Ski84k08qfXZQS8zldeeWXx4sX8+AXzhnzLlvqfL13aRYdNakJkfxocCuhe2CpdjE8gPOJmlSrOO14Wa+F++rSCaCRYzvnmi5l1c6Pd+XJEtExbcXH6WwU+tTC+MCHSXdWspsaWc3rFVTWwy1V15vSKkuJf6UGie3e/Gkc0sNfPWLc45Z5X4/qnNqrz1+4s+5/HTP863OY2+ieZZURvu5sC6HS6H374YdiwYbjdXyczZsxgWtyTBf/FtVZAvwJTqP/tt9+GeztSU1P79OnThC0kOLyd6TEdD0FQACNtAn/kJpf5AQrVIxsw0/5XQPevmzlz5rz11lv8eL5lK5HBxIC2Fu6lx/9yp6axwEIxeWU92/pIrx/hHW9Kue2UOfdz98c7bwlZMD7SW5cFYppsWRhDj7zzXcmEV/N9qj3SX0dq1jwVVX8QUFf2LHt5Ew3MaqpLs0++xmTvk4U086VYr4mQvyqvbyrem1XZxB8oKHGOWHDh+Y8L2+5BWr65eNLSfHcsqMFg2LdvH6MTkJahVCr5M9wPtpcCypK49YYguvP5unXrLBYL3DvCBDUQWwhQVjZZHvnoNoyCRlAAI+0Ev9zc3jOYr1AvLGTFp9v/8okxojFt2rTVq1fzKcqXCnZmn1zidNobrI0A/8dHQSp/RaTv8q8ldUG1kQO8o/WRo6rg3Nn3a2uvBHB2i1MSaST33kW3pNz1+ldsI9y1O8vGLLLQr5vX80B66OYF0fWHUE5nxZnTb1aU5/B/rKoq/9SpJZWVF+jBPw0O27wgBnp1tObz9KpLz3/crKLZL68vyphjzsmvbvVrmL+mcNbKS+6PPXr0OHjwIOO0RK6HMWPGDBgwgB5xuvzmfFgI6FegncAOh2PlypVwbwexduh65nUNgaX+AJEhdiZfawajoBEUwEh7YLVa+RwYWPHPX+yWLPcd3v63OUyYMGHjxo18Hw6m1s79t6n1EZB8R/PXWOnjZ5ksMMorWh85nfazOe+5mx7V1Umao9eEeO2S+0t21c1PnGfqeNdDBofNM7tTK32BwTcG7/hHTP2ZIHkSzpxewTTxrqg4l33yNaZp8N8e0L4/s7PcN7ZlIoGmLL/InJjI5fJVq1bt3r3bo/f1wG+V5BlrxcpY5Bqmrbj4Dyr/YuDAgeT/rtfrcaNvXZYtW8aMfHOwvGnPv1DceUsI3bvr7bffJjIY6L3QarXE5mnCIhIc3tokFimxS/EtQ1AAI23L5s2bnU4nvz2AEfBlzu9/lWSUjRs3DsSVjxo1auvWrSpVU919n7wHkvv3RK7jk0xJqSRd54wAhTc0fTl/7mPaubfiMZ2XFb6ieW9b6cBncpvwzhFLly6u6wvU5fEuia03muubeNtsJ+u/Ki09fiZ7mdPZsArV19BaMF7rI5Njd9SOWZT3wXbJu1/f/m3y5MkDBgw4ePDg119/3aNHD+Y/LCl3kf9wxjsF1x9T4KipnbDEQpdqu/fee8kCq9FocJdvdXr37s2HWT330SUo10/e0Kl3NjwYFosFtNeRuRfEIgLUv523NolFik5gBAUw0ubw8c83GQPpw1HB+WK3ja77T6wuYvdAufiMjIwffviBaSzh5tYbgnomQWqcu/BTK30v5PJgXefBXvCO5Fu2EpHj/vjnoWFe1sqVVjITXs2ftuIiI0jUoTcolJLKMXx7Va+nW5xy96txqQal3/81graV/VZkPXAuZyX52LAEKf03PN/QRcnrsVW6Rsy/8M1BiSOXrGnbt2+nO7GTn//973+vWrWKX+7++W1Jxhzz9VQSJo/rqIV5tONr2rRp69evb/p4EbkeXnzxRSaCaW9WJfMYiAxZxunchDfeeAPuvRgxYoRa3VCLkezCgJzAxNrkS8ejAEZQACNti9Pp3LVrFzMIq6rtFz9JFnpiZsEyevr27Us0sMcgvb/cCcl3QRQRs+lG6e+UyQKhvyNlpVkX87e6P/ZMCnRXBvYyTuQ6/jDz/NqdkiKi/v7ymNgxScnTjcZZQUGSpzQ7rzrtqdwskw+1CI6NDNj5cmx9BR0ienPOvH3e9Alds10bKs98KfauP4T4yIQUlDiJdv3puF1i0RoMu3fvZtJE65k8efKZM2eIOmXGD52sJM/egd9aEkNrLau7BjoOaOHChW+99ZY4feC9ksTERL6z/fMfF0LpQ6vTyO+/raG9wv79+w8fPgz0XhCbhz5s4u0iweFtzszMTLvdjm8ZggIYaSvIom+zsQvlCDjxz+bCmr1ZklUSSvwzTa9evXbu3EmsRmZ7vm8ApJOI//epJGlHoYyI7JQG/QVxOApN5z5yKxx1kOyzZ6K8sqbRl3ttf5jJqllyE5NTZnXSpbt/DglJZl7A9GfNRL34zppJJO6Of8TWh+25K6JdEX66gH1LvbzZL019g+hfsqvowR49ehD1m5qa2th/pdFoiDr99ddfu3XrRo9biup0LBNH3ZwtgH4Cieh9991358+fj5t7O/D888/TjkcCWUCu9Q52IH8dKTliBu0EZqKgiV0EqDkzb3MS9Us0ML5iCApgpK3YsmULb94BSm4kVjt93kxMK6CdHoktuHHjRnrkT4PDAAmtA7+xwW96/V3+/rA9MC5X9bmc9+jcziWPdOoW54Wpv8s3F49bbGGaZ6hDb+jabW5wcLx7RC4PTkyertH0pP+Ytcw55LkLPx71odP6y0HO+ocyJN25eyYF7lvaxRea/dZzIteR/kwu0/xmwIAB/FmeR3r16kU08PTp0+lBR03tlOUXZ7xT0EwvIhODoFKp1q9fz7slkTZCr9czd5Dw4lorlE5pNxkD6X5IGzZsKCiA2up8yJAhdHIBeYOIdQTl4onNybcd2bNnD75iCApgpP0EMKD2v36XGyDRH8HFPze23Mtlfo+AyiH82xpJD4ygoJjwiJuhvx3m3HV2e6774/1pau9L7CR2EtEbdNuYeqL0wxOTHiOKl91jZApDwmRtZH96sC4LdMGFViznKz7KAP+PZkW5a9QNvjF41yuxsAq2Xw+/ZFelP2tmMsDJ8rt9+/bGKhp4OEdQqd58882tW7cyRfv/+W3JkOfMV63iw2ShazQa8lcBKgDhHTz99NPMHTcX1gByAtN5Rna7/f3334e6IimVzMMPqBmSR8uTt04RBAUw0jqYTKZjx44xg3feDEYAE9OH6bsAMf7ZDb31EnsakCvpp+N2xgEYFT3C3x/2clRk/bnIesD90aALWPGYt6X+EuE6auEFojekEjcwIekvUfpG7yAZj+vyAPkD9KCjpnbc4jxAhm+rsOSRTi89HPlQRkOjYF+AvO8Zc8wFJRKBOmXKlI0bN7bg/HHYsGH//ve/mQLR5H/Rb1ZTJdbIHxj4TEMdcr1ev3v37oEDB+K23s4Q9Ttr1ixm8JX1RVCcwEyjwZUrV/JNMaDA2D/EOgJUpJC3PIl1SmxUfMUQFMBI68MfsMllkDzAX/xUxuzEQOOfCYcPH6YPI2CVv3r1S0nzz6CgGCZKFhyOqgJz7jr6vVjztJ6P0QINsY0GPJX7r8OSFmIKZYSx6+ywsO5X/c+j9MPjuoynRbLHTrBez1P3RXw0K0oZ4O8jv+83B8tHzL/ARMvPnz//3XffbXHRKSJf9+3bl5GRQQ9m51X3m3X+6Jmqq16D0Wg8ePAg32MJaR9mzJjB+PDJ2sLU0hMW8ub+eWhDXE9OTg7c1FPyBjE3grGRRIZYnnzLdHQCIyiAkXYSwLfeEATIymeSTseMGQO37Cft/jXoAgD1YT5+1vHdIcmNiIoeAfq9qK11ms595HI1WN5PjArvn+pVlY1+ya4i6oLcO3owODg+JeXpoKCYZv4l2si+8QmPymSSUIWnV10i/+Dq6pV8klk2ZlEe3SKLLLlvvfXWwoULr/NvVqvVW7dunTRpEj1oKXIOfMbMRJcw19CnTx+ifpuTdYy0EeTeeXACbyiGUg566p0aWnqtXLkS6I0gLyOxgpqwkUSGWJ50PjYKYAQFMNJWOJ1OvsYAIN1FbCOmZwbTBgAQdrt93boGf+PDQ8PkcF7llzcU0R+9wP1ryfumouKc+2OqQbloUqQ3vfvf/1qRMachfLQeTfiNScaZAYprS3IO0/RISn6CSRV+/aviKcsvQjF/kWZCbuukpflM0/X169fzPY1ahlKp/PDDD+fMmUMP1qeXu92JzDUMGzZs586dzc86RtqI6dOnM3fhRK4DivsxNjLgjt4Nls/mzZvhlsJiakETGwlQLWje/ty1axfciHQEBTAiKPv37y8pKWEGh8GJf/5qv6T+M+j4502bNlmtV3oIEen7p8FgKi3l5FczVg50929ZaVbBxe/dH8nt8LIA128Olo9amMeEsEZ2GmiIf5jx5TaT4JBEY9fZCmUEPfjB9tJxi/Og5AEiV+X5jwsZx34bFZ1avHgx408mT9GEV/OJ9GWuYcKECV9//TXcqofehFqtnjFjBnsrvyiCcgpGR0E7HI41a9YAvRF9+/ZlakEDcgIPuZG1P202G7FU8f1CUAAjrUkjDZACoVz/d4ckuYtE/XpH/PPtPYMNugAoV75skyTODbr71+msOH/+E3rkuXHam4yBXvPWf7HbNm6xhdGl0bGjY+PGXk/RssDAKGPKbCZ2+qv95SMWsMmiCLyXwuU3bcXFl9dLAj1iY2PbrujU/Mswg0T60tcwa9as1atXK5VKvEGCQASwRiMpXZFlYrNjhOWuP4TQpbDg1oImVhDjCWAsJZHpmRTIp+BhFDSCAhhpZfj4Z49FCMSkpNz141HJsj5iBFTHY05Ozq5du9wfH7o9FMqVF5Q4maq/naOGgn4pzOc/r6kupffjueMivOaV//j70glLJOqXiN4uhok6Xcb1/+UKRXhyypMh6hR68Mej9iHPXbhqPxtEWOq8r0ss722TvObdunXbt29fmxadWrhwIRMLTfPaZfDuCAVRv7wT+NUvi2DoRmngVVZW1s8//wz0RjC1oImlBGUF9liElbaOEAQFMHK9eAwsAdQA6btD5XQhFpVKBTcB+KOPPnJnuWhCZPcNUEO58jc3F9N3QRmo04TfBPelKCn+tbj4F3ozXv4XndcEPxMNM3mZJC/X319uSJgcoe3TauaLXJWUPF0TfiM9eOhkZfqzZkB5aIgb8naPWpj3xW5JN1Gie4n6bYeiU4sXL+azi5VK5erVq/mSS4gIEAGsVkv2r71ZlUypDmGZOCiU2ZeB3oUhQ4bQeQHkLWZK/YsMb4X+/PPPfLIegqAARlqIx9IC/X8PJpnqu/+VLOgZGRnMvgsFchfodKP7+qtVShiKy1bpYvrHdu48FG7v35oaG933iPDoMI3XVH5+/aviaSsuSrYKmSIx+a+tHq9ORHV8wuTITpLI2CyTI+2p3Oy8alx4AWEtcw55zvz9r6zpnJ2dfeTIkfa5hjfffJM+2SSL/Ndffz1hwgS8O2Ki1Wr5M4vlX8Poi9YtTnlL14YFf926dXa7HeJdIOqX6SjG2Esiw1uhHsu1IggKYKTlAphf/aGknvInmnDjnzMzM3NyctwfAZW/em9baUl5gz9RoQhvRV9i+0PUL9HA7o/6CPkLE7yktOw/1hUx5Ysuu2qfUKu7ttH/MTZurD5aEpFhKqhJfybXY09XREAsRc6MuWaPvjuiCoYPH7558+Z2uAy5XP7555/36VO3sOh0uh9++AFupUMfYfr06Uwxji/32nLyYRx+/WlwgxPYarW2z0PeFjBR0EzEnMgQK5TYoryZhG8WggIYaR127NjBjNz+P2Dcv0xOC9luQcc/u382RiuguBwdNbXLNknO9Tt1zvD3h1qErLT0eEnxr/TIksmdADXEboLlm4vnrylk1G9i8vTgkMQ2/f92jhraxfAQ/UjUa6q9WZV+iNgQuZL2VC7TI1ry+jscY8eO/eyzz9rhYlQq1ddff923b999+/bVK2FEaAFjMDCdeJwuP2azEJb70yQRWO3zhLcFI0aMoI8h+JopIsPboiiAERTASOtgtVqPHTvGDN7WA078s7SqIbGNYmNjgd6ITZs2uT+OzwBT/uqTzDI6q5NoqsjI/kBfB5erynz+c3pk8I3BD6SHesGbTm7TrJWXPKjf4Ph2+L9HaG9NSJxKt1YidtiweWYohWF9E6J7ifq9qsuOaOCJEyeuXLmyHS5Jr9cT9Ws0GvHugIDP0P74+zI6XEhYtKFyuhXtjh073O0JYaHVaold1ITVJDK8G4DYq0BvBIICGBELjwnAgDzAjAENN/55w4YN7iwjQO1/6070v5Kc6Gsj+8tkUHsF5Vu2Vlc3/DrKAP8Vj+m84DX/5mD55GX5rPpNeqx91G89oWGpScaZAQEN+fl2R+2YRZa1O8twHRaQA79VZsw1W4rY3SGy08DL/nyJgUE2kalTpy5duhTnDaHp1avXkCFD6BFbpeuDHaUgLv4h6hia7M70CTUsGLsI0LHjYK4bMFlqsBY0ggIYaQX4+OfuCUqdBkbAZ05+tamgxjsE8Lp1DVWX+qeqoORgk600y9QQHknM4k6dBgK9BXZ77qUCSXjVvAe0xmgF9Hf8x6P2cYstdM1nmSywTv22ceQzD9HbxpTZSmWke6Sus86r+e98h4U9hXuvhzxn5jum6KPvio0bG6G91RD/MJ/mMHv27AULFuDsITS8E/jdLSVOCB3B77wlhE5+ofdo0AKYWE1NJDUIBbFFiUV6VasVQVAAI9cMX1JvYHcw7l+m/JXBYGjTdpRth9VqpQ81778NTBXr5Zsl7l+NppdCCbVZ7oXc9bW1DXYZkb5P3RcO/QU/dLLy3r/n0f1+ZTJFQtLU9le/9SgDdUQDq1Rx9OD0twr+vhaj2kRh7c6yMYssTKUcf39ZXJfxnaPuuPKmh98Yn/goHdNezwsvvEBkMM4h4mbYsGHMvpydV81XFBcQuawuE9j9MTMz02KxQLwFZP6ZXmVb4DiBeYsUC0EjKICR64Ws5nwCMB9zIixMKgto9687EJ3ZdEUmy+T48aikOUQn3e1Ab0Fx8S/l5afpkfefjILe+Pf4WceohXm2ShctYwzxf267ms/NIUARlpzyJHMNCz+1MinKSIfwznclE17Np09M/C4fmsQnTtFGSjIJw8K6JyRN4zXw0qVLp06dymfWID7LjBkz+McMxJXTBSDII71hwwagt8CboqCJ1Qr0JAJBAYyIAp9KQdQXlOLDdkctU8yQ6XcHCLrFwh29Q6DUHH5XasQEhyR2lF/xOqmtdVryvmHsHuiNf82FNSMWXCgokeiQuC4PhWk6PkqiLgY7+a/hETfTg8s3F09amg8iNtJb+fta6/S3CthNQR6clPwEkbv8n1eru5Kv5HLWRbNy5cqJEyc6HA6cUoTw4IMP6nQ6RoCB6IdEdgE6HQl0LWj646GTVVCaIZFbIJdd3XZFEBTAyDXAR5L0TAqEor6I+qVXcLlcDlQAW61WOqcFivvXVun65EdJ+SJd58FAXwRr4R5HVYPdrwzwXzAeduPf+vpSdHVuQnTsaHH6M/v7yw3xkzrp0unBTzLLxizKg2KZeRmzVl5a+CkbiK5QRiSnzGriYIt8lZT8OF3bzC0Vxo4d6y7sh/gyKpVq8uTJ9IjT5ffudzBKYd1/W4MTeP/+/SaTCeItINYRuQvuj46aWijNkIhFSuxSZpDcCHytEBTASMvhF5EBqYAbIGm1IEXLpk2b3OGCKqX/nbfACEEnWoXuZqEM1IWFgUzAdrmqLHlb6JG/3KmBXvtq8uv5h05Kuux2jhqq0wl3QhQTO4bIcnrkm4PlI+ZfoMO2kbaGqJFJS/OZfH5CUJDeaJxF/n0VeRNsqKvvrWAL12/evHnkyJGogRHCtGnT6G60fnX9kEpBHHXd1z+E/gjUCUzUL+MhANQMibdLMQ0YQQGMtBybzXbkyBFm8NbfgQn7ZCpgwU0Appsr3N4zGIoHnkni0unSmc4oULiY/y+ns+FZ0oTI5j0QAfrV/se6oi922+iR8Iib9dGjxLxaIssN8ZPoksI/HbdnzPHQgAdpCy4HC+R9ksk2owoOSUxOmdXMmnaXpfKT/B/OzMwcNGhQSQlW+fZ1DAYDs0cXlDi/OQggE/WWrl4SBc30owKUBtz/96xdSmxXPFlDUAAjLeTnn3/m65RAyXs0FdQwGUTDhg2DeBesVuu2bdvcH5nDZmHZm1VJ91GQy1UR2lshzn91dfGlAkk20TNjIqCcQXjkq/3l89cUSpRMcHwXwwSRr5no88S6ckoNcW6/ZFelP5PLNDlDWh1bpWvE/Au8DgkL6345ufcaolHq6nsbZ5F/M+P79+9PT08vKCjA2fZxpk2bxox8sB1eFPSxY8fgRkEzRhSUBfbWG1i7lNiuGAWNoABGWggfQ5IYpYiNhNF+lmmioNVqgTZA2rJlC13/+a4/wBDAjOESHtGHVi+AyLdscbmq3B/J8//E3YBbHx0/65iwxMLIkoSkaXzLVtFQh96QbJxBh9Fm51WnPZVLd5lGWpeCEmfGHPNPx1lHijayb3ziFL6881VRKCOMxif5kOkjR46kpaWZzWacc19myJAhiYmSZPIfj1aAKIXFHEzTQVuA4JshgWhGVb8vE+v0qhYsgqAARpoFf34GKP75x39LjLZhw4Yx+UVQWLdunfvnwTfCiH+2Vbq++EkSMBnZKQ3i5FdWXiiyHqRHXpigVSmhtj4iembEggvSynCqhMRH+QJFYqIKNhhTZtMuRHNhTfqzZiaZGWkVTAU1aU/l/pJdxYx3jrojrsv4FqczBCjCkowzya1kxk+cONGvX7+cnByceZ+F7NGTJk2iR5wuPz72XkCYKGi4zZAGDhzYhB0lMrx1ih5gBAUw0hI8BpDwcSbC8tMxVgBDvAtWqzUzM9P9EYr794ufbLTKClGnXLVMjphYLmyurW0ottQzKfChjDCob7TLb8yiPLrss7+/PD7x0aCgGEC/hVIZSTRwcHB8wztS5hzy3AWm3TRynWSZHET9ZuexzrfYuLH66Luu8y8PCFAnJT/OF442mUxpaWlZWVk4/z7L5MmTmaPq1d+Xgeh8ductIbT0Ins3xPlnLCXGjhJaAN/gQQBjs3EEBTBy7QZQVhZfmGQAkATgE7kOpr8Lc64JhW3bttGFHOgtVmSY+Geg7t/y8tOlpcfpkb9P0MrBrpoLPy3cmyXxlEbH3KtWdwX3i9TJJ+MToWGp7pG6PNUFF5iyXkiLOXSyMv1ZM7OE1nWlSvhzZKfWWUjlclVS8hP842c2m9PT0w8fPox3wTeJjY1lNFhOfjUIGXb/bQ1xNER30ZU7AMFYSmQRgJJjwlunxILF0zQEBTByzfDuX3WQrHsCjDROJm7HcBmId4GuJ3nrDZIgK5FPHw781iC0AhRhGk1PiJN/Mf9f9Mfbe6qgHEB4eCOO2l9eX0SPaMJvZFrsQtq6ZIEJiVPpsmqOmtoJSyxM4XGkZY/KkOcuWMuczIQnJv81PPymVr2JioSkaWFh3ZnxgoKCQYMGYf6ez8JEQRM+2AGgFFb/VBWdoAQ0Cjo2NpaplsKXABATYp0SG/WqdiyCoABGrgJvf9z6uyAo7i/mwJipbQgFu90OMf551TaJsaLV3ip+gSUPk19hKiuVHB7/40+RQN9lS5HzwVcsdBhhUJC+i+Eh0AsUeajIr6DrPNg9Qn7B6W8VLPzU6oe0lK/2l49YwPZYDlCEJac82RbBAkQDxyc+qgm/kRkvKSkZOnTojh078I74IKNGjdLpJKXCv9pnE7/vN7GO7ujdUBSdid4CxIABA5qwpkSefz4NGM/REBTAyDXz888/MyN94SQAf3/EGwQwUb/0DjoCgvuRiJC1u8qkArgvxMln3L+Dbwy+pWsQxF+E3JEJr1oKSpyU6gg0JDwCtCg3Q3TMPbFxY+mRv6+1EhkMImlQND7YXjpucZ6jppYerOtdlDJbpYpru4MMQ/zDfI80svSNHDly8+bNeF98DaVSOWGCpCub3VH7zQEAPWnv66+mH2D6/BoQjL3EWFMiw9uovB2LICiAkaYoKSk5ceIEMwilA/Dxsw4mfg9oAvCWLVvcPxt0Ad0TlOJf849HKyxFDZOvVnfl236KT2WlpbT0GD3ytwe0QN/ll9cXMQWiuhgeAlqTzCORnQbGJ0ymowze+a5kwhILI+SQpnn9q+Ipyy8yBwd1ZbeNTyqVbRv74O8vI8+kNrI/M+5wOEaPHk2ngSA+wuTJk5mRtbsAZPjf0TuY7hFA7+BwBTCxpohNBeLKeRuV2LF8LRsEQQGMNIrHGiQ9k2C4jDL/Lelcl5iYCDQBmN4+oWSfMmYK79gBQcHF7XTx58E3BkM5/WHYm1W58NNCekSny+AjTqFDfqOk5Om0T/uL3TY+lBdpjOc/Lnx61SVmUK3uyjReblPiujxAB7TX43Q6x48fv3LlSrxHPkVqamqvXr3okX8dLmfOtQWEqN/bezZEQa9btw5iFWKtVsukATM2lbB4tFGxoh6CAhi5Bo4cOcKMJEYpdBoYmZwH/ispdQvU/Xvs2DGTyUQJ4GDxr9nuqP1qf4MAlstVELVWTXVpcZFkywTq/iX24oQlTOpvjD7mbq9cskLUKcaus2m19uNRe8YcMx37jfCQx2PaiotMgTRCePhNicl/bec4+eiYe6L0I/jxqVOnLlmyBG+WT/Hggw8yDyqIMu/0Tm21WoEWYWKspr3/gdFondiofKFQ3ppFEBTASKPwq/ZNRjAZg0yvF6AJwLT7lzlXFpbvDpWXlDfoLU14L5lMAW7mL13aVVvboJpu664C6v6d82GhqUDS9deQ8GeIBcmaCZH3KSlPBwZGuUd+ya5KeyqXngSExlFT++DLlve2sSV2IzsN7KhHJUo/PDp2ND/+zDPPzJs3D2+Z7zBu3DimIfDanWUQBLAkVgtoESamDtbeLDBpwHypDiwEjaAARq4B/swMigDOya/2jg7AtAAm6pfOLBIWxkCJiOgDbtpdrmpr4V565Kn7wiE+P9//WsF0Y46OudebUn89olBGGLvODg6Od49k51UTDQwlh609qW+e/OVe1qvG1xVrZ3S6jLguD/DjixYtmjlzJt44H8FgMDAy7MBvleIfZhl0AcZohcd9HK4AthQ5yUIK4sp5SxU9wAgKYKS5lJSUZGdnM4O9gQhgJv4ZaAIwEzpFN1cQ95rLnP863JAppFRGhqhTwM18cdHPNTUNkiDVoITY+5dom2krCugRtbor3K6/14RcHpxknEl3lzUX1mTMNTOBIT4OeVuHPHeBqY5WX4yKT8Rtf7SR/bsYJpLrYcbfeOONRx55BGJeJdIC+Cho/rxGQAbf2LBfk32c7ObgZj42NpbYTvTI3v/AcALzliqxZrEOFoICGGkWHmsGQPEAH/hNYub27QuyB8+uXbtoI29gd5X41/zV/nK7o6HuboS2D8SZv1TwI/1x9miQ7t/nPyrMya+mNWGX+Ik+tLHVdZedoo3sS+u9YfPM3x0q90MunwikP2s+dLKSnzRxqtaRBcQQ/zAfhv3++++PHz/e4UCXvvczZswYpVLS++CrfTBqQTeIdqdz27ZtECefi4KGcYDo0VLFOlgICmCkWfCd04zRCm0ojNTBPVneIIB37Njh/hlKAyQigOmPmvDe4Ka93HaqstLi/qiPkD+QHgrutyCWyjvfSQ68Y7v8UaEAqeRbjL+/LK7L+Cj9cPeI3VF779/zPsks8/Nt6mPCs0wSAVnnNk9+gnabi4Am/MaExKl8HYF169aNHj2a7pGOeCVarXbIkCH0yIHfKsUva9c/NUhOGde7du3yAgHMuBbEfWZC5XQIemM2LYKgAEY8wJ+WQWmAZKt0HT9b1cQiDoXMzEz3z3Q8lcgz/+PRhvjnoKAYiOmmhdLs35n3hCsD/GH9Co6a2smv59OVn8M0PcLDb/LNpSxKPyI2bpw7kpZMy6Sl+a9/Veyza/vRM1Xpz7BVwRTKiOSUWcEhiQJecGhYakLSNL4Y9ZYtW0aOHGmz2fwQrwZiFDTRYLfe0FCKCagHuE8fSQzXiVyH+G2oGrNX0QOMoABGmgVfM+CWrmASgGnTX61WM+3sQGAymU6cOOH+ePv/AIh//uaAJP45POJmcNNeU2MrKf7V/VGl9P/T4DBwv8X8NVa6WglRDkQB+vJqFtkpzZAwmfYiPr3qEt/z1hfYm1WZMddsKZJYsUFBMcaU2SIfV6nVXZOSp8vl7DKYmZk5dOhQiAmWSPMZNmwYUwv6u0MAetIO+L2K3tBzcnLAzTyxnTQaDX30cOhkFYgr5+1VrIOFoABGrk4jFbBgtIFh0lT69OnD7J0goN2/fkA8wN/9r8QoCY+AF/9sLdxHdz+6p58aSuNrN0fPVL2+SdLQVR99l68FP/NoND0T6xRUw3v0+lfFk5ddpA/LvJ7vDpUPm2emu5QRQkKSk1Nmiv+EBIckJhlnBASomfH9+/cPGjTIYrHgxu2t8FHQPx6tEN8VyZROhOgEJrYT4wSGEgXN26tYBwtBAYxcnWPHjvGDPZOUIC7+55OsAIZ4C+gE4O4JSvFlmN1R+82BcmrjVMn84bX/tVol3QL/cqcG3K/w7IeFtKhTqeIiO92Ga1qD0lNGuEc+/r50zKI8OmzBi1m7s2zMIgvzy4ZpejDnAiJDHuYk48wABRuUceTIkfT0dJPJhA+5tzJq1Chmu6HbDYjJrTcE0Z0LgXYDZkqoMPaVsHi0V9EJjKAARq4Cv0wYdAFQKmD9kl3lBQKYrpkxIBVA/POPRytslQ3Cy+m0Z2e/7qgqADTn5eWn6QtONSj7pwbBemy+O1T+/a8NduHlKlAP8o1kfJa6WF/jLPJv98g3B+ucolAS21rMO9+VTHg131EjUb/ayL7xCY/y9aXEvoN6Y8ps+hSjnhMnTqSlpUGMMkWaw7333stGQf+v6AJYLvO7vWfD0RJ9qA2I3r17N2FfCQuxV4nVygx6dO0gKIARpKllonsCjATg7Lxqpj4kxBLQWVlZZrPZ/RFE/POXe9nuMkRMnjq5pKLiHJRpL7IeoD9Oheb+JfJm1spLUoWTpgqG1wG7Tblc7WlmSEiye8RjWqw3sfBT6/S32KOozlF3xHUZD/FwRKmMNBpnBQZGMeMmk6lfv35k8cSH3PvQ6/XMVv6vwxXi5y/QzZAKCgogPpyMC4HYV3SBCZHhrVb0ACMogJGrwC8TPRJgxD8zx5OxsbFk4wQ3/7T7Vy7zu607AD8k7Xh043RWnMleRpeVEhaXq7q46Bf3R5XS/6HbgXU/en1TMW2aKBTh0TGjcDXjkcuDE5OnazQ93SPHzzr6zToPxbC7Joj0/ftaSY0oInpj48bqo++CfYphnMFX7bJYLGlpaVju1SsZMWIE/dFa5hQ/H3Vgd1VjOzugowfGiILiBO7FRUGjBxhBAYw0hdPp5M8pofRAOnTCGxKA6WSh3xmU4gefE/1gLqxpTFiazn1YeEn0jZ+odJerYV9/ID1UEwJpbSTm4CsbJLWvovTD+c4xyJVtT6YwJEyO7JTmHjEV1KQ/kwvFtmsOjpraCa/mM+2g/f3lhviHIzsNhP7bBSjCklNm8QEOVqs1PT0daL4l0nwB7Hc540Pwa2a2b6CPJWNHMVaWsPAeYGLZEvsWXyUEBTDiGZPJxHdW7B4PwwN8JEdiv/bq1QviLaDPifveAMD9u6VJQ6S21mXOXZ9n3ijyr1Bc/L/0x0eHAet+NH+Nla7uGxgYFaHt64c0zmVH6LgofYNVbSlyZswx/3jU7gW/nd1RO2aRZe3OMqnsD0xKnq4Jv9E77qBcHpyU/DgdzV4P2b+GDh0KtPMq0hg9evQwGAzN33eEeERlfnQhCYgeYD8uDZixssQVwJzVSlYGLJWHoABGGoWPElEG+HeLAxkCzSzcIMjJyaETgG+FIICZk/hRo0YxlopfXQZU5rmz79NNhsTB6aywlf3m/niTMfCWrpDKXx09U/XeNomjLzrmHqx91Ryi9MPpVFhbpWvEggtf7rWB/qVKyl3D5pmZt/Kyy/TJEHWKN90+uVyVmDxdre7K6n+7/e677960aRM+4d4E4wRuIvJIHGgBTHZ2vsEkOAEMJUyGWK3Edr2qfYugAEaQK/Dxz13jFHIIj0l2XjXT4rJHjx7g5p+Jkur/e9FLQPO5WFOmTNm3b1+3bt1Yu7z41zOnVxC1KdqvUFx0uLa24ckB1/3ob2usdD2YkJDkMA28J7+jqCuGnDjFXQzZUVP74MuW97aVAv116vzYc81MO3RloM6YMlulivNCC0amSEiaxj/wDodj7Nixa9aswSfcWwUw4adjosdrDOwh2cH3798PXQATKwtEuQRitRLb9ar2LYICGEEaXSBSu8Bw/x49IzmY1Ol0vB9SfOgNUqeRG6NFb1LCVONUqVQZGRmxsbG7d+/mQ9DLbadOn1pa7SgSSwAXS8pf3X+bGtAD80t2FePr02Ptq2skLKx7UvIT7na45HmetuIiUzsKBPWZzMxKGBwcbzQ+qVRGeq0RI1PEJzwSHn4TM+50OidOnPj222/jE+4dkJ2F7C/0iPjNkG4ygu8GrNfryYbehK0lLLztigIYQQGMNArcHkhMZA7QBGBaAMOIf5aaIL179663UXQ63c6dO/k2VJWVllOnltjtuYJcP1HjFeWn3R/vG6BWB0FaFRmdptH05LMikasSHJJo7CppMOuxe5DIZJkcaU/lMs4ZdegNScYnAhRh3n37/P3lXeInRWhv5b967LHHXnrpJXzCvYD601V65F+HAXQDphNqfv75Z4gzz9TBghIFzduuGAKNoABGGoXPUUk1wPAAHzvrYJQYuMm32Wz0Ak2nDwkLE4RGR6lpNJoffvhhyJAhzH9SU116+tTrZaVCnMWWlh6n458fGAip+xExRL45WE7JABm6f1tMYGBUSsrTQUEx7pF3vit58GWLo6ZW/Is/dLIy/VkzkxIZHnFzYtI0HykGTh7+LoaH6MrebubOnTtv3jx8wr0AvhnScem+LyB9fxdEC7CSkhJw0864E44JP+eN2a4Qc7ARFMBIe2A2m/kS0F1jFSAu/vhZyakkxATgw4cP02X6+3QTXQBnmdgyJIyBolKpvv3223vvvZf5D12uqrM57xZZD3T4r0C3KdZp5INvDAb0wPxjndT9G34TUXG4jrWYAEWYsetsulLUF7ttoxbm2SpdIl/2979WDHnuAhED9GAnXbohfpK/v9yn7mBs3Dhd58H8+KJFix5//HF8wqHDeIAJu46LngZMR3KR/R2iE5ixphhbS1h425XYt3SRUQQFMIJcgT8ek8v8jDEABDAx/kwFEiUG0QNMb43KAH/xaxH/JDU+tFptamoq82eUSuX69esnTJjAjNfWOs+bPsm3bOnA63c6K8rLG575BwaGyuGsiL9kV321X5L92zlqGC5i17sjcr2C6uVlQYmgDSQ9SvTomHtiYsf45h0kv7s++i5+fMWKFQ8//DA2AgVNt27dmNIe5PUEJID9YNbBYjzAxNZijtvEhNiu/IaOTmAEBTDigRMnTjAjBp2CLyUvIMfPSWJy1Gq10WgELYB7JgXSxTPEhGmaOmzYMLncg8eJDK5evXr69On8V/mWrUQGd1R7pLLSLEn8czqk8les+1fTMyhIj4vY9ePvL49PmBzZaaB7pD7AmDliE4H3tpVOWCIJ0q6PBPboBfUdOkfdER07mh//6KOP/vjHPzocDnzI4TJgwAD6496sSqfQ8RlsMcsjR46Am/PExERiU9EjR88AeImI7Uos2KtauQgKYATxcDbG15EXEyYppUePHh6VGCAB3Ff4CljE7Pjx36wAbuLPv/nmm88//zw/XmQ9cDbnXZerA6Kq6Phngy4AUPvf42cdjPvXxzVPqxMbNzY65p4Gsym3rsRUlkkgs+/l9UXTVlykrf+6nkCJf/FYC8rX0Oky4ro8wI9v2LDh7rvvttvtOEVAYYpKXE4DFj0i9yZjQx4+RA+wH+cEzjoP4xSJt2DRA4ygAEY8wJ+Nid+Gp57/mlgBDG7yLRaLyWRyf+yZpBR/zpk4qIEDBzb9n7z44ouvvfYaP15WmnX61Os11e3afLW21lVW9pv74339Abt/g0MSyT+4grWyiOo8uIvhIXcarbmwJv1ZM9P1uqN4etWl5z8upEfk8uAk48zQsFS8cfVoI/tfzoJmjZxt27YNHz6cr3aBgIBPA878t+jHGbdQ5TzIRg8xDZVJboKSBsxbsOgBRlAAIx7w5AGGUQKa8cxAjH9mDobF90buOCJJvjJc5qr/1axZs959913eP2+35546taSy0tJu119RkUO7ne/pB0YAmwpqvtwrMd876W7H5astiNDempA41V1I2VrmHPKcmWm83M44XX5Tll98/atielChjDB2nR0cHI+3jCY84mZD/MN8JbBdu3YNGjTIarXiFIGD7DKJiZLDvr3/EV0A9zZKKrF7QR0soWJhmoC3YNEDjKAARji7yunklwYoHmAmBxiiB5hODVIHyboJf/TAmB1MalYTTJkyZfXq1Uol+wtWO4pOn1pabjvVPtdfVvof98+xkQEgui7X89a3JXTgKxE/Gg3IrtcgCA1LrWulG3DlfMTuqB2zyPJJZlmHXIyjpnbc4rwPtktiJYKCYowps7EAuEc04TdePsJgNzIiQtLT0y0WC04ROJgoaEGCMprgJmMgXY0JYhow4wH+7/lqEJfNW7DEysVKeAgKYESCyWTiq4OAyAG2FDmZWNxu3bqBm3+6A3DPJKX45Yj3ZlW2TAATHnzwwY0bN6pUKmbc6aw4c3oFnZrbdtgopX3XH0Kg1H+2Vbre2ybpJBkZmcbHeSKtSHBwPFGYSmWkW4VOWpq/fHNx+9/6EQsuMLnfISHJySkzFYpwvE1NHGEkJj3G90MmS25aWhqdeIKAgNlriAGQnSe0HlMHyYwxDQe+hw8fhi6AicXFdEAUE96CJVYuvvIICmBEAp8a4bGGnoCcNLMloJsTiysa9KbY2yi6N5IYHExjmGsSwH6XOwZv3bqVqS3pd7k90rmz7xcUZLbp9ROlba845/54/21g4p8//r6spLzB/0ukrxaLHrU9ykAd0cCq4IaFZdbKS3M+LGy3C7gcfX2Bqbuu0fRMTJ4ulwfjDWqaEHVKUt1EsSdu2dnZRANjVCQs+vbty4wc+C8AJ7D7Z4geYL1er9Vq6ZHTeQCcwB77mGAaMIICGGFNAWbEYxc1EaV7rmQhNhqN4EpAW61W+lSye4Lo8c+MweGxA/BVGThw4A8//MBsq/XkmTeac9fTPYpal7Ky39x/uTpI1j9VBeVRYdy/oaGpAYowXL7aATLPycYZanVX98irXxZNWX6xHbqwmArq6m8dOil96SL7GxIm88G9iEeCQxKTjDPcoewNc2syEQ1MB+AggkO2eKLH6BHm1RCQnokNe7rZbC4oKAA37UxgHWN3iQmxYIkde1VbF0EBjPg0/KlYMpAEYOYksgVKrMNhjoR7JQUKfsF7s9gE4JYdOvTp02f37t2MNVNP4aVdpnMfulxtssvSmca39VBBiX/em1V5XNrxK0L7B1y72m+/lAUmJv81POJm98gH20vHLMqzO2rbcGXOdaQ/w3ZgitIPj+vyAIa+XxMqVVyS0UO4uMViSU9Ph1iayGdhnMD7hU8DZvZ0iE5gprYoCA+wRzsWPcAICmBEAp8XkRgFQwATA9GbBDARY78ziO4B/vlkFSOAW/xXkfu1b98+j1HrJcW/nsle5nRWtPr1l5Yed/985y1gIkjf+U7i/pXLg0PDuuPa1Z74+8sN8ZN0uoZeLN8cLB82z8yUIWgtfsmuSn/WbCqooS5AFhs3Lko/Au9FCwgK0ienPKlQRjDjVqt10KBBu3btwimCKICPnqlq00Oo66cnfAHMeYBhFILm7VjMAUZQACNXWRS6dA4AceXMSST0CljGGKVK6S/y1doqXUwbwOsRwHVbVGIi0cAeTy4qKs6dOrnEUdWaAWPkb6t2FFECOATEQ0Ik1lf7JN2PwiNuwQjYDiE6djT5x/1xb1YlI1NbhZ+O2zPmmOlk+8vy++HITml4C1qMUhlpNM7ii2bbbLbhw4dv27YNp0h8mB3H6RI9Clqnkesj5B53fCgA9QDzdiwKYAQFMHKVRQGEB5jsfNkXvCoEmk4WEpMD/62k8x7lcnmvXtfbhic2Nnbnzp29e/f2qFezs1+voGpWXSdlZb+5f+6eoDToYBz0rN1lY7wcWox/7kCLVpdhiJ/k7jGbZXKkPZXLBKhfD98cLB8x/4KtsuFNk8kCk5Kna8JvxMm/ThTKiGTjjKCgGGbcbrfffffdGzZswCkSHLLjME0EDmdXCX7NtBMYYhoq41ogdlc7lD+4fng7NicnB98gBAUwcoWSkhKr1coMghAGpoJqR00tLcaYc0oAGt7ppJNSxI9/ZkyN1NRUvqFRixSF7ocffvDoTK6pLj2TvYyOW74e6ATgEUDcvwSm9ywx3+mixEj7Ex5xc2LyX939dcyFNRlzzT8dt7fKvWZSiwMUYcaus0PUKTjtrUJdSbOUmfwb5HA4/vjHP3700Uc4RSJDdpwePXrQI6149tRG0D1pvcADTOwuYn2Jf9m8HVtyGXyJEBTAyGUZ6SkmpAsEAXxSWopQr9crlUpwk2+3NxjN3eJEv/6jZyQC2KPbtmVoNJrt27cPGzaM/8rlqj6Xs7Lw0u7r/7/QzuTb/wdG/ecsk4OJ8YuIxO5HHY9a3TU55Ul3IW5rmXPE/Atf7rVdz9+5fHPxpKX5tHdFGahLSXma91gi14NcHpyU/HhISDIz7nQ6H3744RUrVuAUiQyz7xzOFr0OVveEBg+wzWYzm83Q1jp1bGxsE9aXmHi0YzEKGkEBjDS6HKiDZDoNgGZC2XlsDyRwk5+VlUV/7BYreuT50RxHGwlgv8tH+19//fWYMWP4r2prXebcdZa8zdfz99fU2ByOK+1bVUr//r+HIYBX/yBx//r7yyMi+uDCJQIqVZwxZTbRqPUf7Y7aB1+2/PPbFnoYFn5qnbXyEj0SHBxP/n6+bhPSGhpYlZg8nW5t5ebxxx9ftGgRThEUAfxfk0PwOljd4iQ7uxc4gbMhpAETO5YvqoICGEEBjFyBT4owAKmAdVJaitBjMWFAAlgu80uOEVoA2ypd2Rckc96nTysrMaVS+fnnn0+ePNnjtxfzt583ra6tbWHR3Yryhkf9lq5Bgtcbc/PFTxIBHBbWne9oinQUdXWVUmYTpVr/0enym/FOwfw1hdf690x/q+DvayWpKOrQG5KMT+C9bkMbSKZITP5rmKYH/9W8efPmzp2LUyQmTOEJ8tIxpRlF43ddJLFdXpAGfBJKIWg9pgEjKICRRvBQAhpIZaCcfEnlVYgeYDoB2KBTqIOEfiuPnnEwFbCYXKxWgfy1q1atmjFjhsdvi6w/nzm9wuVqiblTUXHW/fPgG2E0QDrwWyVTYThCi/HPYkE0apJxZmhYQwW+f6wrmrzsYjPrxDhqaie8ms+0uarLMU6a5s4xRtoIf395fMIj4eE38V+99NJLjz32GE6RgJB9h0l3ErwOlk4j14Z6VSHoVq9730bw1ix6gBEUwEijywGU0rhMGYbExERwk097gLvGiR7/zKRatVYFLI8sW7Zs/vz5Hr8qt53KPvka3c2ouQKY8gAP7AEj/vmLn2zS04Hg0LDf46ol3G4qUyQkTqXPJj7+vnTUwgtXjcwkf2DUwry1OyVOfqbKNNLWGrhL/CSP50pvv/32xIkTnU4nzpJQEPXLnL3+Inwh6K5UfhN98A0FJsIuJx9GJyQDCmAEBTDSfAHcRQejv+j5AvAeYFoA04UixeTomTZMAOZZuHAhkcEev6qsvJCdvZT8u/l/W22ty10BS6X0v6UrAN+a0+X31X6m/W9vf39cukXVUYaHOkcNdY/863BFxhyztaxR+US+GvKc+ftfK+hBps8w0i73TkbuXWSngfxXa9asGTt2rMPhwFkSCiYKOssk+g3qkaD0uO9DgXEwnAfjAVagAEZQACPNFcCJUQA8wCXlLvIPPQIuB9hqtdIV+elCkWJyRFoC+vo7AF+VGTNmrFq1Si734AqrdhRln3zNZjvZzL+KqGV34PRNxkBlAIAEYD7+2WOsJiIO+uhRsXFj3R8PnazsNyvXY7igpciZMddMbrFUQk/U6TJwGjsEcuN0nQfz45s2bbr77rvpcv1Ih8PWwTovugBOpg64CwoK+N6TgsPYV7wBJqhu56xZzAFGUAAjDWsxa8NFABDAZ6UROCqViinTLz5MHFQ3sUOgnS627kVbJADzTJ48+dNPP/XY4IoI2pzT/yyyHmjO32OnGiD1/R2M+OfvDpXTH+Xy4GCucQsiGpGdBsYnTHYHMGfnVfebdZ7pH5aTX532VC7dv/T/gqixvndHEh1zjz76Ln5827ZtQ4cOtdlsOEWCkJqayugxc6HQPske0gNucGnAfJvJsxCioHlrlrd4ERTAiI+qXz64KyYSQO4Z41SBmADMlIJMFjsE2lRQzSQ0MmUh245x48Zt3LjRY75xba3zvOmTi/nbr/qX0BWw+qcGgXhCtkgFMMY/Q0ETfmNS8nS5/MoTaylyDnzG/OPRKy5EonuJ+qWT6Ora0krLaCEdReeoO2JiPXRi27NnT3p6OjjHnY8IYL/LzZBEvmCmxgfEQFzGCQyiDhZvzTqdTtTACBpSiJ/FYuEHQXiAvUAA01ugOkgWGyn0tNPeKoJWq21Pl/uIESO2b9+uVntuCWPJ25x7fm1tbVMRWXa72f3zrTcEgXjCmTnH8leACFGnJKc8GaAIq/9oq3SNWHDhi922A79VZsw1E0ns/pMKZYSxa0MjJaTD6aRLj+vyAD9++PDhtLQ0j5sm0s7oLkOPnDAL7ZA06BR03g3EQFzGygIhgD1as/gKIyiAEQ8LAVmjNSEAng2mBoNerwc3+ZIeSML3XmaqjLSb+9fNgAEDdu7cSYS3x2+thXvP5rzjcnm2gYg2rqrMq//ZGK3QaQDEOHxzUOL+lckUanU3PwQOQUExKSlPBwZG1X901NQ++LJlyHOSsljMn0EEQRvZ/3IhbnYrzMrK6tevH9bREQHGCSy4B1gu86PPuL3AAwyiDhaxZvl6HyiAERTAiIeFQB8Bo/dGjkUidcAlAPtJQ6DF773MVBlpnwRght69e+/evbuxe11WmnUme1lNdSn/lcNR4NbGNxlh9Fb912FJcWCifokGxiULFle8uyENnhM6j4DxEiNCER5xs4HK5W7YenJy0tLSIHay8TKYPUj8QtB0FDREDzAbAn0RRick3qY1m834+qAARnwdPhciKgJKE2DwHmD6DDgxSnRt0+Ee4HpSU1OJBm4s4r2i4lz2qdccVexTTcc/39INQPwzkUk/HpUIYIx/Bkpdfm/yE2Ea9sBIo+mZmPSYO08YERByjxISp/IHT2TpTk9PP3LkCE5RB8LsQeIXgqZ70nqBAM7Jh9EJibdpMZMfQQGMeDgJi42E4QHOL6ppYmkGoHCIJqMmX3wP8MncakaIdtSVEPVLNHBjF+BwFJ46uaSiXGJeVFICuFciAA/woZOVTMmxEDXWfwa718oU8QmPaiP7ukfqImwTJqNLX3xCw1ITkx6TydhFw2KxDBo0aP/+/ThFHQXjAS4ocdoqhW7MQ9e5JLu/0+mENeFM7NWlEhjXz9u06AFGUAAjHkKgQaRH1u929EdwHmAmBcggtgA2F9YwtkWHhEDTOzHRwEwrSDdOZ8WZ08tLin9tUMWUTxhECDQT/6xQhAcFxeB6BRd/f1lcl/FR+uHkZ/LvuC4PYEFvKISoUy7X9A5mxq1W69ChQzMzM3GKOgSj0ciMnL4gdh2szg0C2OFwgJNhjJVlKYLhAebrYGEOMIK7L+IxBxhACHRJuYvxj4HLAWY2v0S90L4gptyFWq3u8AnXarU7d+4cMGCAx29drmrTuQ8LL+2q/1hZeeU5N0YrQNR423XMLjXBjbhYeQFR+hFdb5hH/o1TAYvgkMQk4xMBAWwVepvNNnLkyC1btuAUtT9kD2J64wkelMscc4OLgmYEMLHBiCUm/mXzTh0UwAgKYMRjDjAADzBz9CiXy5mOCOLDeIAFD4HOlp6s80fvHQLR4du3bx8xwrOcqK11mXPXXzBvqCsBXZVfP9g9QSn+s0EMi0MnK6W/aQouVt5BUJAeJwEiKlVcknGmQhHOvq12++jRo9etW4dT1P4wxSCyLwidBszs8uAKQRMri9haTVhiYsLbtCiAERTACFQP8IVCNv6ZWZfFh/YAKwP8BZ/2nHyJABYn41qlUm3cuHHcuHGN/YFLBTtzTq+orb3ywKQaAAjgA/+tdEoP1tEDjCAdTlCQPjnlSYUyghl3OBzjx49///33cYraGeYo9qzYHmCyy8spuxtiHSzG08BYYsJOOzPCO34QFMCIb+F0OvlqeCBygK02ybILsQcSffobGynZFwXkdJ5EAHdUCWiPKJXKTz/9dPLkyY39AZvtpPvn7gkAEoD3ZEnin+XyYOwTiyBirDaRxpTZ/PtINtNHHnnkjTfewClqTxgPMHNQKxpMK2CIApixtQpKAQhg3qbFKtAICmBfh6wCfB3CCDWAB8NcWANdAMMqAc10XRat5rZcLl+1atWsWbOu+idTuwDwAO/NksQ/q4INfgiCiIFCEZ5snOGxKN3MmTMXLVqEU9RuwPIAM3s9xFrEEOtg8TatR98PggIY8S0BzA9qQwF4gPOLJLpdq9WCm3zaA6wXPu+aMSwaa8Pbsbz22msLFy5sSifL/LrGAWg8wyQAh4Qk+iEIIgwBirDklJkeT6bmzZv3zDPP4BR1iABmDmpFFJBUOC7ETFRGADOWmJh4tGlLSkrw9UEBjKAAlgCiRq4FvgCmNz/BE4AdNbWMy13Yrsvz589ftmxZY992i1MqA/wFfzCy86qZ0poqFXqAEUQs5PLgZOOMkBAP3bmXLFkydepUnKJ2gNmJyFZVIHZzWjoEGqIAZnKALRAEsEebFj3AKIARn4avBKBS+pN/IAjgmiYWZfFxOBz05HcSO++a3+SEFcCEGTNmfPjhhx6LoiVHQ3D/nqhkRoJU2AEYQcQzoWSBicnT1equ/FcrV64cP348n2GEtLKe5LKfLhQKHZRLVyQmNgCxBGBNOMQQaI9mLXqAUQAjPg2/BIBw/xKsZRIXGTgPMHP0IHgINNMEWHMZkS940qRJn3/+uVLJpvt2iwOQAHzoZBVjZCuVkbhYIYiQGliRmPzXME0P/qvPPvts9OjR4BQOLMhOpFZLmjObCwUvBC1tIwTNCczYWowlJu5zwlm26AFGAYygAJaubqEwmgkVlcEOgWa2PcGnnTnlFdn962bMmDHffvutSqWiB8UvNkY4dk4igNH9iyAi4+8vj094JDziZv6rzZs3Dx8+3G634yy1HYwTWPCgXDoE2g9gPx4m2o6xxMTV7aFYCBpBAYw0uQSAKAFdd+U2r/IAx0YKLYCZM3UmCEpYhgwZsnjxYnrECCEE+vhZicvIY7FZBEGE0sBdDBO1kX35rzIzM4cOHYrxlu0mgAX3ADNKDJwMYz3ANhgeYN6yxVcSBTDi0wD1ADtdflbpuSO4HGBGAEeIPe3nL0JtOmWz2eiPyTGiC2BLkZMp4qJCDzCCANDAsrgu4yM7DeS/2rNnz6BBg8D5+qDARCQJngPM1PsAFwLN2FrEEnNCkMDoAUZQACPeIIBLytmoG8wBbltVViyZcCgeYEJOTo77Z7nMzyB8CPTxs1XMCHqAEQQKsXFjO0cN5ccPHz6cnp4Ose+r+DD7kblQ6KBcncarPMAe7TEBwRxgBAUwchUBrAkG8FSUVLigC2B68VUp/dVBQk87kwMMSADTzZZjIwPE74GUdZ4tmaMMBBbdgCA+rceiR+mj7/LwamdlpaWl0UdySOscOkgjkgRvg8RUJAYXF8DXv+TtMRF1uxo9wAgKYISCCRD1A1IFulTaJVWtVvP1fgWH3vZ0GtG97kyze0Ah0LQAjooAUAHr9IVqyRotUygU4bhSIQggOkfdERs3lh8n6pdo4BMnTuAUteaJg/RAVvyyTPSODzEwntHAjD0m6DVzli1v/SI+RQBOAQpgZiQIQhNg5sQRnPvXT+p77yS8ALaCrblNxxwKXmmsnuw8iQDGBkjeh8tVXVWZJ+zlOZ0VDkdhaGiqQhmBN6vFRHYa6O8fYM5dV1vrYlYkooG3b9/eq1cvnKVWAVxZpohQuen/OgtC9EMSAUwbMCA8wLxliwIYBTDi0wDtA8y0nhO8J+1VZ178OWcmHErJMTLJ9CZn0AEoAX0ylxHAnXCZagy7PTf3/Geev6ow4fxcDwlJf0EBfL3CLLK/TBZ43rSa0cAFBQXp6elbt27t27cvzlLrC+DLZZnkAm+q2lBZEzYYCAEs2WdheoCxCjQKYMTHLUi2P6H4SZIEm12y4DK9XsEJYMETgG2VLkdNLUQBzBTYjIoQ3QNM5tlUIBHACvQAN47LVYVCFxGZ8IibiQY+d3ZVba2TWf8HDRr07bffZmRk4CxdJ/x+RDSwyIlFdKUVLxDAjD0mJrxli925fRzMAfZ1+CAQFYQQaCLJ6I9qtRrczNOBT2qV0G8iX1MEigBm0qvELwFtKqhhWkoo0QuHIJAJ0/RISJwqkyl4+3v48OGbN2/GKbpO+JQcq9hpwJoQuUdLAAqMxQUiBFqFIdCIFPQA+zr8GRiIEGgv8wALXnn7klQAk81PLpeDmGRGAItfbIzvYIkloJtrBIfKE6JwR2s5RWWunPxqnIe2IDQsNTF5es7pt1wuSZMzh8MxduzYDz/88MEHH8RZarm2uQxtzBSJnQYM3QPMCGAQHmAsgoWgAEYalWFX9hIlAAFcXimJyIWeAyy4B5hJAAbkb2cEsPg9rs2XWAGsCAjDZao53NE7eM1TUTgPLWbtzrIJr+bjPLQRISHJScYnck7/0+msYDTwxIkTiS0+ZcoUnKUWo9Vq6XqHgndCigj1KgHM2GNiwlu2KIB9HAyB9mnI1uthmQjEHOD2mHn6uDosWHAB7AR63MAIYNrsEBN3aVA3AQHwwvsRBOEJDo4nGph/o51O59SpU5cuXYpT1GKYrBzByzLR4bjEGCAPAGgBDCMHWOHfTBsYQQGMeD8eawAIXpDpypU7akELYGbm1SqhDx1s0vNduB5g8UOgz/MCWIEeYATxElSquOSUJz129p49e/aCBQtwilpFkgmelcrEfIFzRTKzzdhjYuIx0QzrYKEARlAANxAUiEWw2v76pRue+FWgJRsJHA8wXV9EpfQX/3CHidyTyRQyWSCuVAjiNQQGRhEN7LG/9wsvvEBkME7R9UsywX2SzE4ELgpaqVQ2YSGIiUfLFgUwCmDER/EcAg2hCjRTKRdcDjAz84IXHrNXQc24pgWw+AnAdRdskwjgAEwARhCvg6hfooGJEua/Wrp06dSpU8HFxIomgEtBeYDByTAm5s7pgnDNSgyBRlAAI/+Hx8AbECHQTIYPuBBoWB7gcrD+dnqeQZQ3ZzzAmACMIF6JQhGebJyhUsXxX61cuXLixIloml+PJBPcA8yIMXACmA04LweggD1aWVgHCwUw4qPAPWZ2uiQ+SSYgR3y4HGCh30RmewPkAaa3txAIJzuXWAEcissUgnglAYqwJOMTwcHx/FefffbZ2LFjMT6zxZLMUSN0Vir0HGCmDyJjj6ENjKAARkC+/B5r5QknbKTnu1Da0jZsz9LTfbnYLyJT4gKoBxhEbD/TcUomD8JlCkG8Fbk8mGjgkJBk/qvNmzePHDkSNXAzYY5lbZW1OCftN9sQqkB7NBJRAKMARnwUj+eOIHQCA7giWEzRC9GLYNm9IQRacDe732WvBeO4wApYCOLlRpgsMDF5ujr0Bv6rzMzMQYMGQewT2/4wIdD2KqElmSYYbe92txIxBBpBAYx4AY4anIP2g/EAA/K3w8oB5s/R5SiAm0QuV+EkIPA1sCIxaVqYpgf/1f79+9PT05l2bggPkwYFy0KAfsaB9hiCAhgBBtzwD7vDBXrmmcC2sBBIbyKgkmO0YSF+aAMftieTowBGEO/H318en/BoeMTN/FdHjhxJS0szm804S83flQTPSoW14/MwIdBw7TEMgUYBjPgoGP7RUcCq8FlSLtkkwJUcu3LZAaIL4FKuliaGQCOIz2hgWRfDRG1kX/6rEydO9OvXLycnB2ep0eWd6Uxrd+GcIGgDIyiAkeaigXkwCa4PMILw8OfoKIARxKc0cFyX8ZGdBvJfmUymtLS0rKwsnCUvXPmx1Fm7AKLHJ4ICGEGawoXHux0HlOMGttIYgCJYHgxifN4QxKeIjRvbOeoOftxsNqenpx8+fBinyMuA3vO5GkgOMLRuIQgKYATh8LIAJ8FrQjq9YrLlAFc79AAjiA+ij76L/MOPFxQUDBo0aM+ePThFDGwVaIfQOcDQq0AzAeeC19xGEBTACCIKsKo+2ipxe2sPBC/cgiBIu9E56o7YuLEe946hQ4fu2LEDp6gJScb0kxMccB5gQIUwEQQFMNK8dQ1gE2A/zAFGvMKqwMItCIK4iew0MK7LeD4Pwm63jxw5cvPmzThF3gHmALcP4hfCRFAAIwiC4Pbs5y9T4LQgiM+ijezbxTCR18AOh2P06NGfffYZThGCIAgKYOR6ETxzpjHA9ZGHlbAEVU9Ca9ekCmQXZH9/rNqBID5NeMTN8QmP8kuB0+kcP378ypUrcYrAwURoy6FVZwLaPQhWYDyCAhhBvF+bCb4uq5SShQJ6yUph8VCmqxY3bATxdcI0PRKTpsk8xYNMnTp1yZIlOEXMITizZ4kGc+StVqthzbbT6cRHDkEBjHiPDAOE+C1tvOo5CZBu3kASlsBlhvNdCl2uKnz8EARRh96QmDzdY1n4Z555Zt68eThFTexZSJvCxy6hDYygAEbEXrbAlvKTAX9ymWUXy/+2A/YqnGQEQaASEpKcZHxCLg/mv1q0aNHMmTNxiqDgZTu+AshxA++3xnLWKIAR5Aol5SDr0IIrosgsu+V21GZtAn3QIH7+T1gILsgIgjRKcHA80cABijD+qzfeeOORRx7x2dhUWFmp0Hd8cFVXrjwk2NARQQGMeBmYldqmaELkQE0N+qABYgGM2toafPwQBKHWtLhk4wyFIpz/6v333x8/frxv7oaM8mf2LMHBQFwEQQGMtCvgag82GAFKfHRFMTWgIH6pbXUQ2wbJ5arG5w1BEJrAwKjklCeVykj+q3Xr1o0ePRr7ygKzZ4AH4qI9hqAARoABrvagG+glLpj6TIJH5qiU/kAFMP2Eix/ez5cSqa3FYpsIgnA7oDKSaGCihPmvtmzZMnLkSKCNaloM8/sye5ZolFR4VSwuXHsMXKVMBAUw0oZA7EkLPfHJKfZuyNTcBhoCbXcIL4CV/soAid2GVaCbRi7DEiaIj6JQhBMNrFLF8V9lZmYOHTrUarX6zmwwNoBS4Q/o4sG5IiDmAGMCMIICGLkKjmoAAhiuJIMIc5oOaPOjz3dBVIHWhspQACMI0hwCAtRJxieCg+P5r/bv3z9o0CCLxeIjU8FEfWuCIRm30EOgQbSlxNbFCApgpAG4OcBymX8Tmx+ADUN64muzC302qQmBetyg1WrdP5dCiDrThsqlezYKYARBmtjEg4kGDglJ5r86cuRIenq6yWTyhXmAFQLN7PjgBDBTaI2xxxAEBTACTIZdWZohBIowkgx6GyTBw85DgqDONu0BtpYBOAGOUKMHGEGQazHjZIGJydNDw1L5r06cOJGWlpaTk+NzAjhQaEnG7PjgQqBZfzuEBn4eLVvMAUYBjPgoHovvg8gBlsua2vzACWDBPcBqlT/Q2aY9wCB6XOsjJOVEXE6s5oogyFU1sCIhcWqYpgf/lclk6tevX1ZWlk8J4DCxQ6CZHR9cGyQmDUoOQUl4tGyxARUKYMRH8Rh4UwkhVVIdBDsHGFoVaKizLckBdtSKf7gTGykRwNU1pbhMIQhyVfz95fEJj4ZH3Mx/ZbFY0tLSDh8+7DsCWPA+wMyOD84DzMw2Y4+JiUfLFnr2NYICGGlNAQwiBJrJ8GEyUgAIeFA5wEx/WkBFsGgPsB+EKOgIaREsZ00FLlMIgjRPA8u6GCZqI/vzX1mt1vT09D179njr787sSnxPdbEEpB22AGZCoAXPuL7yhHgqAoICGAUw4qN4DoGuwirQbY5cLqcnv7xS6DlnKjMBDYEmFJWJfriTGKWgP9bUlOEyhSBI8zVwXJcHIjsN9CC6bLahQ4du27bNK39xpueT4Fmp9I5PNBi4cqSMAAZRBdpjfxMMgUYBjPgufA0A8dul+tWVZYKalepx5gVPT2V68wBqrcEIYEtRjeAXbOgsCYF2Oitqa7F7A4Ig10Bs3NjOUXd41C133333pk2bvF4AM4e2okHv+BDrMDH+9pAgAB5g3rIF53hHUAAjrQkfAQKiVhBz4giuCjQrgMXu0BMhNSbsl4EogM2Fogvg5GgFM+KsKcdlCml/8OQFNProu/TRo/hxh8MxduzYNWvWeNMv63Q6mUNwppy+cAKyArYAZnOAIXiAecsWBTAKYMSn4ZcARw28IlgQBbC0QLHQtqYujD1NZ47bhSU2Npb+WFAiuk0fGxmgDJCcptc44UU3IN4ggF3VOAmg6Rw1NDZurEe5OHHixLfffttrflN+PxLeA+z0aAlAgQ2BhlAEiy+BiQnAKIARn4ZfAkC0QWJOHAGVZXIjbVErtAdYEyJjVFlBQQGISdbr9fTH/CIATi1jDJMGjAIYQZCWENlpYFyX8f7+Hiy9xx577KWXXvKOX5PPyhFcANM7PkQPMMgcYM61gx5gFMCIT8MvviBCoDXBXiWABQ+B9uPSgKEIYDLJ9BGP+CHQhASmDlY1dkJCEKSlS3dk3y6Gif7+HgTh3Llz582b530CWKeRC96ZFnoINGNxMeaBoNfMWbYQZx5BAYy0GvwZWCUEDzCz4EIUwHTgU5Hw7XmYA3UoIdB+0ihoUwEAAZwYJW0FXF2MyxSCIC0mPOLm+IRHPGrgRYsWPf7449B/QbPZ3MRuJSCllBiDGALNdl0OhtAH2IEeYAQFMNLkEgDCAxwWAl4A63Q698/i56ZGRUhMCigeYILBYHD/fNIMIK2xa5ykMYPDUYjLFIIg17VjanokJk2TyRT8VytWrHj44YedTsA1z5j9KCpcdAFM9yOAKICZE/CwECyChaAARqDhIQS6Al4ItB8onyS/7dkdtYKnXmvVEpMCUCekxMTEhoekzGmrFP3xNkoLQaMARhDk+lGH3pCYPF0mC+S/+uijj/74xz86HA6gvxofAi3y1TLbPTgBzNtaIDzAVpuzCRsMQQGMoACuEwkALjsEal3ihk2a8gD7Ce8ENugkcblMyJnQV055gAmnL4juBO6eIPEAVzuAPdgIgohJSEhysnGGXB7Mf7Vhw4a7774bYj8FXgDHRgaIfLXMXs9UagQpgEPk4l827wFGAYwCGEEBDE8Ay2WAs1I9bnuXxBbAMZ0kJoXJZIIyz7QHmJCdJ7oAJtYb/WyjB7ipDUweiJOAIM1HFWxIMj4RoAjjv9q2bdvw4cOZ9E6IArhLZ6EFMLPXM0fhAJQkWwFL9JJjjVm2KIBRACM+Db8EFNlcMK5c2ukedAi0+OcOzJk6IA+w0WikP+ZYAKQBd49vcAK7XNVYB6tx/HEKEOTaNLAqLtk4Q6EI57/atWvXoEGDwG2mzH4kuAeY2euhe4AZS0xYeMsWq0CjAEZ8GqBtkAgRoVDLMtXDnPsK3qEHrgDu1q0b/fF0HgAB3CtJ4th0VAF7thEEEZnAwChjymylMpL/6ueff05PTwdU5cEPWgg0s9eD8wAztlZEqBzEZWMINIICGLmKAAYRAu3HdUKCHgJtKRJ62rtIc4BtNhuUytvay7g/guiE1DNJkgZceGl3ba3LD0EQpJVQKCOSU54kSpj/6tixY0QDQ8kH5jcjZrcSTq5Te71cLocugEE0AfbDEGgEBTDCwC++4lckviIgIySbHKwTa4JSqaQnP19sAayPYPN8AKUB007gk7kAPMC33hBEfywu/uVczkqXq9oPQRCktTSwIpxoYJUqjv/qxIkTgwYNAnHKmZ2dTX8k+5TgHmB6ryc2ANHAsB4bxtnAWGJi4tGsxRBoHycAp8DH8XgGVlLuUilFX5T1EbBDoP0uO4Hdly14CLQywF+nkdNH12azuUePHiDmmVzn/v373fPsdPkJXrTDGKNUB8nojk2lpcfPnF6emDTNYwVXBAqzVl7akyWoY62oDKMMfM8EDFD/f/bOBC7Kav//AwMDIyMj4AgIDosoRpqaueCSiktuWZpGappetzRvmi1Xr5Y/La9cSxM1TdI0TY2raZoLaZomRqmkppHIsI2g4MjAwMDAwDPzP0L/4cx5RtwYfb7D9/3y1YvnQPAs85zz/ZzvFhr2ZmbG+rLSTOZbZM7s06fP4cOHBZ6kmpmZyegxgU/v9FoPzv0r4jkbGEtMmNjM7EMPMApgBAUwi7aEE/6k5usFtTMtLYAvXbr09/kXCj00N9jXlRbAzL67oPUkVQfLWGVWXTeGB0qEfMLEgOsc7vbTRSulRCzU9LSVIS1n2axeg4BAdaPyd1UF3gdEQLONuFFoy1mZ6etKS9OZb124cIFo4CNHjjDN5IT1TlmvRM19hG7W0mt9QEAAuA8M42zwhSCAbWb2oQe4gYMh0CiAbQhgEIWgoYdAM4vfNcHnpjKtgIGGQBNAKJCeEVL+YHl5niptRUVFPk5cCILUmyHo7BbSclZjzwj+t1JTU3v16iXk7U5mJQrxFboAptd6Ie8s3KMABhECXVyGHmAEBTBijc0aDBodgDpYCk+rfUdAdYlrl2qqRW1NaK6QCWvuyhhGQAXwxUyj8M+ZSQO2UGksVF1dUVaWjXMXgiD1p4Fdg0Omy+XtbSpMooEvXLggzDNnxDmzTgkNY5WZDoGGKIAZZwNjiQn0nHk1ViAGnyMogJH6VpK8iUD44bii25FO4HOAaQFM1K/Ab3vrAEkdZoegpXtYmERSe/IXMgB4gIkAvlMmG8eVZahWlRSn4NyFIEh94eQkVgZPbuL1jE3N069fP0slBUHBeICZdUpoMDvdEEOgGWcDY4kJVQCzxhW6fxHMAUZuZ6KmpFgZ0wKvSPz3aVsH3nAcRzQwrF09Zvf3mqZKyOUrmZ11IoDJPQdRwZKcZLt27ZKTk2sOL0IQwHIP5/ahbneK1jaZKrMyN7RQjrdprSKAJIe7NECobw2WW2uAH0hnZdBEZ2c3bcFp5ltarXbgwIH79u2LiooS1DnD8gAzuU7gPMA6nY7pjwUiBJpv00LcekBQACP1L4CZERAh0EQhSCVOdGn7vLw8WAKY9gCLBF8IuqW/lWFhNBrJDYeyinTo0MEigMnHO68QQJm3AR0bMQK4d+/exNqr2YA3mzl19paqKn1TRR+cxKAuwK6erVq/h/cBERSBLcY4O7ve0pxgxvV6/eDBg3ft2jV8+HCBnCqZDMlKRI+0DhC0AM7MqwQtgJn4Z2KDEUtM+KfNt2kFXtsceQRgCDRiYyIAEQJNUMhhF4Im6pEOzWWWRgHebZm71YwBKAq6S5cu9OHvqnLhn3OPCDYNmHxafvnlF7qo9fXc3Teuf4eTGIIg9UjzgFHNfJ/jjxO1OXLkyG3btgnkPJk1yLuxmPwT8o3NyoftAWbinxkbTLi6nWfTogBGUAAjNkJBcgs4EGfuax17A64Ollgspm9++o1KgZ9wS7B1sDp16kQfXsgAUAerb/tGUokTPZKSkkIMplOnTtEdmDU3f7ym/tpsxiauCILUG37+z/s3f5E/znHchAkT1q9fL4STZLK3ggVfAjozv3aVVygU9A44CJiMa18vGGGkfJsWBTCCAhixUQwgH4gHGG5jHgt0FLRa8J2Qwq2jyxjjQ8gQxUibGiDSgIn6JRrYahXPzdVoNGTlPnHiBO3TLtT+mp0ZZzJVihAEQeoJRbP+AYGjbX5r5syZMTExQhPAYf6uAr+l6pu1qzwdywNUADM2mGDh27RYBRpBAYzY8ACDyAG+rR79XKELYDoCKv260AVM22A3+vDSpUtQ7jNRv7TXFIQAJgzpzBYiqmlG4u3tfezYMboaTXHx5cz0tRxXhhMaIJxwCUaEjU/T3i2Urzo52figzp8//733HnMGOxOF9IRS6A7VLMoDDFEAM3F2jA0mWPg2LRbBQnD1RWyEghiMZl0pgIjKFg7nARZ4K+AIa/MCkAdYVF0Hy/J1Zn6ltgTALs+Qzh7MSGJiYs0XMpnswIEDdDWa0tL09LRVlZVFOKeBWYCd3fAmIALHy7tbi6CJTk42sj0//vjj6dOnc9xjm0uZNahdsKBfKKYJMNOgHqIAbgHBA0ysWbpa6p3sXgQFMIIC+DYg6mA5WAg0WR3VGkE7gdsGWwngvLw8QO2X6ZhhziQ6e7UCxCecuefHjx+3fC2VSvfs2TN27FjLSHn5dVXaioqK/AYjICUiBEHsTJMmTwcFT7GpgePi4iZMmMCUYn5EwkanY/QYM1sKTj1aNwFm2kCAAGIItE1rFgUwggIYuZ0Lwe/meh1CHSxm8s3MzAR385kikFdzBC2AQ3xdmULQgKKgmULQp1MMIE57qLUTOCkpSa/XWw7Jm7t9+/Zp06ZZRiqNhaqrK8rKshvC3EVb5HoDlgFDEHvhKW8X0vINZ2cbIa87duwYPXo00x72EVCTD2KBrE1khRLyPWTWd4gCmLGyQAhgvjVL1k1+7RsEBTDSQDUwMwLCA8yE39R0poV15+nEVIJK2IWgxc6i1oGA62DRa17SlXIQp81EQXMcd/LkSeZnNmzYMG/ePOpnyjJUq/UlVxrUJMah/kUQeyKTtQ5pOUsslvK/tX///sGDB9N7c48AZvuVrE1iYZu0qblWfnJwIdDEvmIecbAvgBzgPFsVsPheHwQFMNIQ4e9ECr8isai66R/ThB1cFLR3NZbDqzlCb8/TDmwdLLLgRUZGWg5//aschGTq1sad6WxJR0FbWFaN5dBkqsjMWF9UeA4nNwRB6gsPj5ahLf8pFjfif+vkyZP9+vXTarWPSwALPAGY8JfaeKelHwSM+5dYX4wBJtDTzq+6q8WLoABGGij8bux0rUIh0wJ+FDTtBFYJvhXwEy2sdnyZIDSB07t3b8vXBqP5dxUAJ7DYWfRSDysn8NGjR23+5Lx589atW2c5NJs5dfaWW5oTOL8JdwF2dsWbgMBC2kjZstUcF1dP/rfOnDnTp0+fRxaHxaw+Ak8AJqRSIdAQK2CpVKo6rC/Bco1XWoVv8SIogBEUwH8DwgN8+8wV4Dsh0QuhwHOACR1CWQ/wYywB+jACmHD8Iow04FejPJl7fqfP+YwZM7Zv304Hd13P3Z13Yz9OccLEyckFbwICDnf35i3DZrtKvPjfIrNT9+7dH8FCbDQaWQ9wkNAF8OVsI2gBzKuABWP/jm/NogBGUAAjd5wOrgERwCG+VhYks0MJgoiICMvXmfmV+nJBB+Z2bu1OHxoMBkBO4E6dOkmltQlsP1+GIYB7RLgztUbi4+Pv9MNjx47ds2ePRFJrC97MP5JzbbvZjDmyCILUD25uvmFhcyUSH/63MjMziQa2d3kIon6ZslvtQwUdAq3RcXTvPXrdhwJjXzHWl2C5hgIYQQGM3FFG8nOAb8IQwK0DrTZ9U1NTwd18ZieYThMSIHIP5zB/qFHQYrG4Z8+etQL4ksFYZQZx5mP6NKYP9++vy6k7fPjww4cPy2Qyy4i2ICk76wuTqVKEIAhSH7hKvFq2esvd3UY7mdzc3D59+iQnJ9vvrzO/PMTXVSEXdFmjv65ZrexM/UsQMClmjPUlWPjWLApgBAUwcsfpQF9uoncrBQsjxiB6gJmFMEUt9DpYT4dZbbSfOXMG0N1m0oBBdAMmjOtrJYATExPrDjKMioo6cuQIXWSlWHcpM30tx5XhdIcgSP1oYNcmoWFzpNJA/rc0Gk2/fv3ITGWnP82sO8yqJEBSrfObHCAHmLG+hIlGx/Gj6rAIFoICGLmjABbdroMFwAnMdOXJzc19xJ0YHp6AgADaWffXNaG76TqHW0VB23Wb364CmPBDcimI045QSpgAv23bttX9v0RGRh47dszPr9Y/U1qanp62qrKyCGc8BEHqBRcXWWjY7EYeNhSFTqcbOHBgQkLCIxDA3Z5wF/iNupxVu9lKVnxwGozfZpKxvoSJzWw+9AAjKICRv5FXwwyCqIOlVLhKXJzoEehpwJeyhO6T7BDC1sEiSyOUW01kIb3dcPKSAcqZj+ktow+3bNly9yfVocOpU6foxb68/LoqbYWxQoOTniAWYLEb3gQEOmKxNLTlLA9ZK/63DAbDCy+8sHv37vr9i+TXMjnGnYTvAc6ttLniQ4FYVnTBS2J3gSiCxbdjbZq7CApgpOFiqxUwgIxBsbMorLnVLAw9DfhihtAFcOdwNzE1cxD1CysNmHYC/3qlHESov6i6FjR924k5kpSUdNf/KywsjGhg+gNWaSwkGrisLBsnvceOiaswlKkf4z+TqQKfAlIPpqSzW0jozMaeNnQdWSBeeeWVTZs21eOfS05OpsUYmRiFHwJNV/dwhPjn5q5iCAJCjT2QkDuAPRiQ2kmBkTFZeTDqYLX0d6XzZqGnAecVcuSfn5dw63nI3J3DmktSc2rvOVFiXbp0gXK3hw4devDgwZqvOZPoh+QypsSUMCEfiRcjZd+ero3wJzZlZGTkvbzaRAMPHDjQ8oJXVekzVKuDQ6bKGrfBqe8xUlqannZ1+eOcPFu95eHREh8EUh8a2DU4ZLo6e4uu6DzzLSJWp0yZotfrZ8+eXS9/i4l/Dg+UkFVJyDdHo+NyC2oNqg4dOoB7voxroaU/jB5IfDsWE4CRv6csvAWIxUpmRjLzYdSMDYdfCJpZDn9XlQv8hLu1sUq4sl+lEzsJYPrw0DkwdaHeeN4qcGvHjh06ne5e/keFQnHixAlaLZtMFZkZ64sKz+HUhyBIveDkJFYGTWri9YzN786ZM2fRokX2EMBMcz4BwgR2QRTAjGshHEgJaL4dix5gBAUwYi0jeTE56TdgCOCW8AtBM8thskrocYk9IgALYLL+0S73H5LLOCAtcp9tK41Q1podBoPh3gML5XL5sWPHBgwYYBkxmzl19paCWydx9kMQpJ40sLMyaKK3Tw+b312yZAmRwQ//V5gVh9mQFSCXsq3KZHTq1Anck7106VIddpdg4duxKIARFMCIFWFhYcyI6nolCGEQHgg+B1ihUNDVeoWfBswYHHl5ebD2HWgnsLaE+/VKOZQznz7Eygm8fv16OheubqRS6YEDB0aMGEEP5ubsyrvxPU6ADRMztoZG7EBgizEKRZTNb8XGxk6ZMuXeZy0+ZK3Jzc2lR5gNWQHyO7WpHRISArEIE2NZhUMoAU0sWGLHMoMQK5Ah9gBzgJH/P53xPMDGKrNaUxniK/RpjtmJ1Gq1RI/RehIEnTp1siSm/i54D3CEUuLdWEyXj0pMTOTvoQhZAMfExFgO//dzifBNqBpe7dt4wZYCS2NDYgsePXp00KBB9/i/SySSXbt2TZo0ie6idDP/h6qq4oDAMU5OuCVqX94YJn++q8djPAGD0TQ37pbl0GSuwoeC2AP/gJFOzq5kbuF/a9OmTTqdbvv27WQ6eoDffPKkVdCKQi6m42KECb2pDTH+WaPREMuqDrtLmBALltixKIARFMBIXSiVSrIaMf1sruYAEMABPi6MGEtJSQEngMmiaBHAak0VuRxyUUI+4W5t3A+dLaUF8MSJE6Hc7cjISG9vb8uK/v1vpbGvK0CcudzD+dWoxp8fqk39Xbly5b0LYFF1HeytW7fK5fK1a9daBrUFSVVVemXQP5ydXWG9OOSETXDcmM91avR4T0BXaiWAEcR++Pk/LxZLb1z/jv+t3bt36/X6PXv2SKXShxTAz7aVCvw+6MtNdM1IiAKYiX8mxgmxu4R/2sSCZUaIlYsh0MjfxgPeAsRiFtuIggaSBvxECyurnekQCAImKehihtA76z7bFnAaMPm005HAak3V5SwwrYxnDrMKnzt69GhycvL9/pI1a9YsWLCAHinWXcrMWMdxBlgvjpMTbuMiiEBRNOsfEBht81sJCQkDBw68xzJ+dQjgHk8KvwKWkc4mg5gAzNhUjMUlWPgWLLFyyeqPLyaCAhhhpwZm5GoODFXAREAxu5UgYNoIXcgUehR073ZW++6pqakajQbQDR81ahR9+L9TJVDOnHzamTDapUuXPsDv+eijj1asWEGPlOrT0tM+raosxskQQZB6wadprxbKV22mVyQmJvbr1+++Fg51NVYrkeA9wGeuWtWYcIAKWMKPOb+TBQsoUQtBAYw8OvhpwFA8wG2D3ehDiB7ggIAAOmxb+GnAT4e5M60Xjx49CuiGDxgwwNvbu1YA/6wHdPL/jvaiD/fv3/9gn/m5c+du2LCB3hEvL7+elvaxsUIjQhAEqQ+8vLu1CJro5GTD85acnNyrVy+mqFUdMO5fuYczs/oLkLOp5Xda6IEKYOHf8ztZsHwrF0EBjCA2PcAwBHBEC/AeYJG1E5heMoWJ2Fn0rLUTGJYAJqqPdgKTlVL4xbctdG7t3rd97c3nOO7jjz9+sF81bdo0phpNpbFQlbairCwbp0QEQeqFJk2eDgqeYrPEQGpqavfu3TMzMx9AAPeIkIoFb8bS29l0M3ZAMBusjMUlWPgWLHqAERTAiA34e2M2a+gJkPahVtOxTqe7x9VUUNCRUUSP5RVyAj9hWoMRjh8/DuuGR0dbJaf97xQoJ/DL3vThtm3bHrgTFbkPTDWaqip9hmq1Xn8VZ0UEQeoFT3m74NAZNjWwWq0mGvhedq6ZbVbhV+/XlnC0HxKiACbWFJOqzVhcwqSmj8ldrVwEBTCC2Ngbs9lFTYDwaxJeuHAB3P1nlkbhN6cd0KERY8TACj7v3bu3QlFb/HnniRJAJ9+3vbRz61rjj+O4RYsWPfBvGzp06OHDh2UymWXEZKrITP+sqOh3nBgRBKkXZLLWIS1nicU2snbz8vL69Olz5syZOv53lUrFJAAP7ewh8Es+nQI+AZixpmr6bgj/tIntStceu5OVi6AARpDb2Sm0BVzD1VwYUdDtQ62SUiBGQRMBTGdjnv5T6PV4n6juBkyPMPFpAoeJglZrqoS/6UDzr9FWmcDx8fEPs+/Tu3fvEydO0HnRZjOnzvqy4NZJEYIgSH3g4dEytOU/xWIb/cC0Wm2/fv3qWEQY969S4dI2WOiuyLNUBSyy4jDVLkHAWFOMrSVY+LYrsW+JlYvvIIICGLEBf3ssRQ2jEHQ764UQogeYzM50h8CkKwDSgJm+ppZWxlAYO3YsffjlEUgFkF+M9KBtEY7jFi5c+DC/sFOnTqdOnWJqtOTm7Mq78T3OjQiC1AvSRsqWrea6uHryv6XX6wcPHrx//36b/yOzvvR4Uir8i038s3YdJ+v7A/Q9fuww1lS7YBgJwHzbFd2/CApg5M4ysl07ZuRyFozKQE+HWe1KPkBnVCHQs2dPy9e/qyoMRqEnYA95xkoAJyYmEhkG6IZHRkbSW8LfntYL/57T/Oc1H8ZAfMiGzBEREb/88ktISAg9eDP/h5xrO81mE86QCII8PO7ufi3DZrtKvPjfMhgMo0eP3rFjB3+cKTPBrD4ChDNZeYCBVsBiPMCMrSVY+LYr375FUAAjyB0niJRrMDzATFiOWq3Oy8sDLYCNVeazV4XuBGb24HU6XVJSEqAbLhaLx48fX3v+pabvfysFdP7PdWrElCKbP3/+Q/5Oon5PnTpFlDA9qC04rc7aZDJVihAEQR4aNzffsLC5EokP/1tGo3HcuHFxcXH0IFG/RAPXTt28+CMBcjHDahcbogAmazpTXhFKCDTfdkUBjKAARu5DAF/NsVFIQICE+bvKPaw+zxCdwLQAJiT9JXQBzM/CAhcFPXHiRPrwqx+LYZ3/fyc1pQ8TExP5zpP7JSAg4MSJE0y9Fp3uYmbGOo4ziBAEQR4aV4lXWKu33d1t98WdPn063d2NWVn4FSgEyMnLhjrWdxAwZcmIlUVsLeGfNrFa+T2QUAAjKICR+xDAxipzag4MJ7ADREH7+fnRaSpMAUlhwtTh3Lt3L6x7Hh4eThcm+fF8mVpTBej8ycf+5V5Wtevee+89vf5hWzopFAqigRmLrVSflp72aVVlsQhxDMxmvAfIY8TF1TM0bI5UGmjzu2Qqs4S0MBWwhF//mfDzpVoBHBISolQqwT0gxo6CEv9MrFZ+C08UwAgKYOSOBAQE0GVga7icDUMAdwixmpoh1sESWW8SgyhKPMTaEElNTQVXgnvy5MmWrzmTaPMRYAJvyQQfiYuT5TA3N3fp0qUP/2tlMtmRI0eGDh1KD5aXX1elrTBWaHC2dABMpgq8Cchj1sAustCw2Y08Qmx+NyYmZubMmWq1mgnEHSJ4AUyWEnoLu3fv3hCfDiOAGStLsPzFi38mli2WgEZQACN1weT+ieDUweoc7k4fwkpGtSmAtSXc5Syh7z70iHBXKqyaMEOsBU03APvySDEHqt5TmL/rPwZalVRduXIlYy8+GFKpdM+ePdHR0fSg0VigUn1qKFPjbIkgyMMjFktDW86SyVrb/O769ev79etnJWYai7u1cRe6BlMbyQpuc2UHBONIYKwswXIxo+Kuli2CAhhBrOBHiVzIABkCnVcNaAFMSEwBkHLJbMaDE8BE/dIaL7eg6tDZUliXsGS8N50RZzQa58yZUy+/WSKRbN++nXaSE6oqi9NVsXr9VZwwEQSpB2PU2S04dEZjT9sqhdnOe7mXTCx465VZuyF6gDUaDXPnoYRAX8rCClgICmDkoQUwFA9wmL+rQm5VFQNiGnB4eLhCobAc/ni+DIIAtqrGmZSUpNVqYd32adOm0YdfJACLgibql2hgZhviTu007xexWLxx48a5c+fSgyZTRWb6Z0VFv+OciSBIfWhg1+CQ6fImHe93xREmh87Wrt0BAQEQm9AyTfXIKgOiApbIlgcYBTCCAhi5bwGs1lTpSmGEhDLbk0wBQygMGDDA8vXPl8uFH47bt30jqaQ2B5XjOHBO4C5dunTo0MFy+ENyqeoGsJY/UwfJmQYVM2fOfPhqWBZWrFixePFiesRs5q5lbym4deoxXrWTk1iEIIhDQF5nZdAkL+8udfwMWWvIiiPwCyGrNl3CA2gCMJNHBsX9S+xVfiVLFMAICmDkvgUw4XcVDCdwl9ZWCSrM/iUU6MWyOg1Y6Defb5HEx8eDu+20h5OYL+u+18E6f7Gz6PNZCjoyMDc397333qvHP/HBBx+sWrXKWgObcnPi8/Me236Hk/PfHgmD0SRCEAS8BnZuoZzg7dPjTj/A7LcKE6J+6QTgqKgoiM+CcSFEtoGRAGzTXkUBjKAARu6CXC4PCWHrMV7IhCGAe0S4M9M3x3HgHsGgQYPow4RkAFHQTCee48ePg4uCHjVqFB18/tWxYn05ME3VubX71EFyemT9+vX1uw00e/bszZs3i8VWftf8vMM513YSMfwYr91YiR19EMRBCGwxRqGIupe1RpgwuUt0VBcUiO3ECGDGvhIsfHtVqVQSyxZfKwQFMHIXOnXqxIz8+lc5iDMnAoD2gOn1eojNkMhkTe9W/nwZRB2sRnQnHoPBAC4KWiqV0pnAulLTVz+WgPvwMNWwCJMmTTIa67OO3cSJE7/55huJREIPagtOq7M2mUyVIgRBkIfGP2AkPxaarO8gEoCPX6wVwBEREUA7AJN1nL7znVvDEMBnU1l7tUuXLvhCISiAkQcRwPyKAsJE7uHcNtgqTcUBmiH9fMlgMArdu0VEV/+O4KOgZ82aReu6NfuKOGhxteRBLH3Nhx5RqVSLFi2q378yatSoAwcOSKVSelCnu5iZsQ5byyIIUi9UVbElDMgqw2zwCRBtCed4CcDEsiL2FYgz54dA821aBEEBjNyTAFbdqIRSB4tJUwGaBjx06FDL10T9/nQRXhT00aNHwUVB+/n50f2QyMf+29N6cB+eqYM8mc2Ijz/+uN4Lwg0YMODIkSNMXFmpPi097dOqymIRgiDIw6lffcmVulcZYcKUrqRXc7gCGEoCMLFU+QUsUQAjKICRBxTAIjh1sLo5hACOioqi0yx/uggvCtpoNIKLghZZl8Ii/HdXIcTPz6Y5zejdeo7jxo0bV48VoWvo2bPnsWPH6MRp0e3o9xxV2gpjhQYnUgRBHlzJFJ1nygpIJU7Pd/UQ/pnTCcBkHafjuQDB7Jl2g1wBCwUwggIYuSe8vb35PevOXIWRBtzjSatpOjc3V61Wg3sEUqk0MjLScnj0AgAPsGNEQXfo0IG2Vy5mVBw6WwruKgJ8XFZObUqPqFSqOXPm1PsfIobFqVOnAgIC6EGjsUCl+tRQBu+9QxBEIBQVnmNG+rYHEP8sut0BuHbJIOs4xPJLxHDKzMysw7ISrm7nWarEmiU2Lb5QCApg5F5lADMCxQMc4uvq52W1RgJNA6bjpi5nGfl97QTISz2stucTEhI0GniewNmzZ9OHQJ3Ar/X3HNLZ6nFs2rRp9+7d9f6HwsPDf/nlF2bLrKqyOF0VW6pPw7kUQZD7pdJYWFqazgyO6Q0g/pms1PRiDTT+mQmdIzYVsaxAnDnfUuVbswiCAhi5I/yieVDqYIluF+uX1jGVQ4HpHAjCD/lipIzu0Mhx3I4dO8Dd+REjRkRERFgOT6eUgyjEzSfuzWaMw2T69Om5ubn1/oeUSuWpU6eYRosmU0VG+lpd0XmcThEEuS8KC88yI7fjn7sBiH9mVmqgAvjkyZN12FRChm+pYgloBAUwch/YrIOl0cHoqcvE6jBTOaBHQMftHDoLIApa7uHM5Ght27YN3J0Xi8ULFiygR/4TD9IJ7Ocljp1uFQit1WonTJhgl7/l53fixAnG1DCbOXX25oJbp3BGFSZYshsRqADW/saMDOnsIXMHYLLSdROZjoaAOH78OH3Y7QkY8c/ERsUKWAgKYKSeBbAIjhM46imrTNRLly5BDMQlMmz48OGWw58ulgm/GZKoOvKWPkxOTk5JSQF386Ojo8PDwy2HP54vg5ICwDCmT2Pyj7FsYmJi7PG3vL29jx07xkQumM2m3Jz4/LyDIkR4MEWGEEQIlJVlV1TkM4OvRjUW/plrS7ifL9WGCwF1/+bm5qamptIjAzo0AnHmNm1UFMAICmDkPpDL5fw6WElXYNTBekIpYSI/jx49CvEpjBo1yvI1lGZI/Ts2YnKwt2zZAnH3Yd68efQI0ExgwvpZivBACT2ycOFCO4VFyGSyAwcO0Bs3NeTnHSYyGOUWgiB3pVDL9mxTyMVMRQNh8kNymQM0QGJWB2JNEZsKxJnzbVRix0IsQoagAEYeJ3QV4hpOp8AQwGJnUd+nHCQNWCqtvZBvT5eCuPljeltt1e/YsYPjOHA3f+zYsUql0nL4XZI+RW2E+CmSuTvveM+Xyc0ePXq0PZKBRdUFzHft2kXuHjNecOuUOnuz2cyJEARB7oDJVFnESwB+tW9jMQRz9dC5MnomZMJhgArgZ9u6i4FoBb6NyrdjEQQFMHLfAvjsVav27kKmb3srAQzUA8ysoN//Vgri/jOxakRoMQlFIJBIJLQTmNz5xdu1QN/l9qFuK6dZdevVaDSvvPKK0Wi0063bvn37tGnTmHFd0fmM9LWYd4ogyJ0oKb7McWysE5NZI0wMRvP3v9ZuUjP714Bg1mumu6FgIWv02asogBEUwIgdBLCu1HQ5C4bx+mxbq4VHpVJB7AYsqk5GtXytLeF+hRCFTuQW+UePxMXFQbz5kydPpjvcfntaDzQTmDB1kOfLvayaiCQmJr733nv2+4sbNmx49913mcFSfVp62qdVlcU4wSIIwodfM+/pMLe2wQBCcH+6WKYvr92iBhr/TCwlYi/RIz2BlIAm1imxUVEAIyiAkYelXbt2/NwJKGnAEUoJk4kKtBY0WUTF4toL+e4XPYjTfq2/lRN4//79eXl54G6+RCJhykG/v60A7hsdN7sZkwwcGxtr1z5Vy5cvX7ZsGTNoMOSo0lYYjYDvJIIg9qCiIl+vv8pbTTxBnDzdqYGs2nQJD0AwlhKxo0DsPti0TokFC7QKN4ICGHmckBmc3z/tVyACWHQ7CtoqbgdoFLS3tze9hUm3WBAyr/ZtTCedGo1GiKWwRNVOYLoa3A/JZUB7Aouqk4Hj5/kxrUSmT59u1zLd8+bNW7duHTNI1C/RwEQJP/zvd3JywbkaQRwD7a3TzAhZR8b0lgERwLXxz2TVVigUEB8BE//M2FFChm+dkqdA+w8QBAUwcq/07NmTGTn9JxgBzERBA/UAi6wjqdSaKn6WixB1e2Pxi92trJa4uDiIpbAkEsnixYvpkfe3AnZdtg2WbHvXlx7R6/UvvPCCXfuEzZgxY/v27YwhUlVZnJ72aak+7WHXMCdXnKgRxAEwmSq12l+Zwee7ejA9HQSrvsjqbDkE6v7lC2DGjhIyfOsU458RFMDIA8KfPjLzK3MLqkCcfP+OVhO3Wq2+dOkSxKfAFNT9388wnMD/GGAVt5aZmQnUCU/uf4cOHWpX2ZTy/53Sw32piUG5ZLwPPaJSqUaOHGmngliWe7hnzx6JRGJt71ZkpK/VFZ3HmRZBEF1RMr/81etDYfSw+f43qx4NI0aMgPgIiI3EVEth7CjBQuxSYp0yg3wXDoKgAEbuVQDzA0igREGH+LoqFVbhkUCbISmVSjqPBUoUdN/20jB/K+8c0FJYoupcVvrwg60Fxioz3Pf639FeY/o0Zl6NSZMm2fWPDh8+/PDhwzKZVVyA2cypszdrC07jZIsgDZwC3jwQoZRA8UDuPFFi+bpLly50Cz1AHDx40Mr2ULgQOwrEmfPtUptJfAiCAhi5J4i1Svu+agAUBT2ks0cdkzsg6HgqtaYKSkPm6dab90BLYREGVGM5VN2o/OyADvSrHfdms86t3emRHTt2xMTE2PWPRkVFHTlyxNvb21oDm3Ku7czPO4zzLYI0WMrLr5eVZrIryBAY7l+yItPxz0DdvyJeqRTGghL0I+DZpcR2ZfZbEQQFMHIf8KOgk64AEsBW9RuOHz9uMICsYEQ3QxLdjoIuAXHar/WzKoXFcdzatWuBvgiME3hZfKG2hIP7XpPnsnuBX4CPVYjE/Pnzd+/ebe/55NixY35+fsx4ft7B3Jx4IoZxykWQBgi/+5HM3fnVvo1BnDyzIgNNACbWUVJSUh0WlJBJuoIJwAgKYKRe4SdR/K4q5zdbEyZ92zeiBRiZ35kCD1AIDw9noqA5CE/Au7H4pZ5sKSygexAdOnSgk7GJ+v1gmxb0q03UL9HAcg+rVWDChAlnzpyx9508deoUP0SQWMDq7M1mMydCEKQhYTJVFGrZaWdMHxkzOwkTshbTVSE6depENw4ABOMhILYTlBLQ+nITsUvvarsiCApg5KEEMJnuT6fA0DD8GTwhIQHog6DVV14h9/MlGI/grReb0IcajcaujWftyvLly+mQqi8SdL+rKkC/3Z1bu+/+t7/ExWqTaNiwYUwdlHqHGIhEA4eHhzPjuqLzmemfEWsYJ95HJj3wFiCPnaLCc/y3/nUg8c8/XSzT6DibKzUsmBwxxn8gZIg5xHcJoABGUAAjD0VAQEBERAQzCCUHVcSL4YHbDImNgj4FIwq6fagbU8UEbhQ0eRcWLFhgOSQr7tTVNzngCqJve+m2d33FzlabFP369cvNzbXr31UqlSdOnOCXGNDrr6arYqsqi3HufQRwHO41II+fW5qfmJFubdzJ2gHi5HeerHX/isViZqWGK4Cf6wQm/plvkRKrlazX+GYhKICRh6J3797MyPGLYKJYe0ZYqS9+lX8ohISE0CUNvz1dCkV6vTXCygl84cIFuNsQc+fOpcPbLmZUfJGgg/6Cv9RDFvu6gh5RqVQDBw60a3Nggp+fH9HA/EwtQ5lapfrUaCwQIQji6BTrLpWXs8UR33yhCYiTNxjNdAOknj17AtVdfNOoN5wOwHyLlG+1IggKYOS+iYqKYkZ+V5Xry2HIr7bBEqYZEtxa0OPHj7d8rS3hfkguBXHaQzp7MI9g5cqVQB+BRCJZtWoVPfLBNi3oalg1vD5EvmicVXHmlJQUooF1OvvKe7lcfuzYMbrCdg3GCo0qbYXBkIPTL4I4NhoNW5iDrBcv9YBRv/eH5DJ6/neY+GfyCIjtBOLMbSYA861WBEEBjDyIAGa6AXMmEZQcVBGvlH98fDzQBxEdHU0/iK9+hBEFLXYWzRwmZ9ZalUoF9CkMrYbeiXh3kyP4Kt8f480k3V24cIFoYL3evn2npVLpgQMH+I1DqiqL09M+LdWn4QyMII5KWWkm/x3/5wtNxECMU7r+s0QiAVr/mS+AATVA4icAEzMJBTCCAhipB7y9vflpwD+eBySArVJZEhMTtVqQ9XsVCgXtKzt0thSK73HqILnMvXa24TgOrhOYsGrVKmLrUDsRxYCy4utg7UzFa/096ZEzZ84MGzbM3oW7yc3ctWsXHeBQg8lUkZmxTqe7iJMwgjgk/OxfuYfz1EGeIE5eV2qi458HDRrENDmHArGI4DZA4tuixF4F+iAQFMCI4ODHKB7/owzKyfdt34hRX3BrQdMiwWA00+U3hAyxaV7rb9XRccuWLXl5eUCfQlhY2Ny5c+mRNz/XcA5RT3fTnGaMBj558mS/fv3sHQstFou3bt06a9YsngauVGdt0hacxkkYQRwMY4VGp7vADDK7pUJm58kSsgrbXJ1hQSwiYhdZDgE1QLJpi/LtVQRBAYw8IPx4kstZRrr0v5Ahs/nz3RwkCnrEiBFyeW2c6lc/gimW+/ZLXnRUm8FgAO0EXrBgQUhIiOXwYkbFZweKHONlJxr4HwOtNHBSUlKfPn0ewYbFmjVr6DrbNZjNppxrO/PzDuM8jNTB7Zh5VWxuzi68FVDQaE6Qt5se4efLCJkvj9Suv97e3sOHDwf6IJj45xe7y6A0QMor5Igteld7FUFQACMPSM+ePZk0YNHtyBMwTuAhz1htZx49etTeUZ32EvNSKV1m43dVBZFeIM5cqXAZ08fKCbx+/Xp7+xXth0wmW7duHT3ywVat6kalY7zvcW+yGvjChQtEAz+CCuofffTRihUr+OP5eQdzc+JFCGKLsrLstLSPS/VpBbdO4ucExoZFlb5Q+wsz+FIPGVMxUbAQ3UX3gR8/fjydFwMIYguxCcDPgHH//nSRtUKJpYodgBEUwEi9IZfL6R48NRw6B0YAP9epEeN+PH78ONBnMXnyZPoQSikswnujvOhDvV4PtyewqDrji96M0JebpsXedJhXnq+BU1NTe/Xq9Qiql82dO3fDhg38HbeCW6fUWV+azZwIQSi0BUkZqlWVxkLL5yTn2k68LQKHPCaTid0x/Hc0mNRN2v0rghz/TGwheieaWEqAOgDzrdBOnTrRUXIIggIYeVj4fdVO/wnGierdWPxcJweJgu5UjeVw58kSY5UZxJlHKCXPd7V6CrGxsUBd8TWsWbOGLrbx82XD54d0DvPKEw3M1IVWq9VEA585c8bef3ratGlbt27le1SKin7PTP/MZKp1vDg54SrWcDGbudyc+Jxr2xkppS04fU39NRNeiwgH8rwKbrHd4Id09oDSesdgNH/9U8mdFmVYMO5fYikRewnKyfPbkWD8M3KPuOAtQO6RoUOHxsTEWFnDmqrLWUYoK9aQzo0OnS2lJ32O4/heJhCMHz8+OTm55muNjjt0tuzFSBhNC/412osum6nRaOLi4mbPng30pSDqd9WqVRMmTLCMzPuygN/3GC5rZyp8vcSLt9dWTc/Ly+vTp8+ePXsGDRpk1z89duxYuVw+evRoZotEr7+arooNCXndxfW2g9rZ2a1mHFARsrlxtxJTHs++D+dAkrCyskidtbm0NN3mdwu1v5rNVS2UE3CLRIAUan+pqmIrOL4/xgvK+TMtGOC6f4kVxDgDANV/JvZnbkEV31LF9wu5F5zMZjPeBeQeJ8rGjRszxujS13yIpAFx/kSuh07KokdOnToFNFdEq9UGBgZansXzXT32vu8P5eQHLMj96WLtpyggICAtLU0qlcJ9NUaOHLl3717LYd/20oQPA8QOZHV/kVA8a91NWjuJxWKi/PlFm+udkydPDhs2jN+LWOKmaNnyTVeJ1+1ewdUSqG2w5MJaJYj7OXzxDXoz7jHi5z+8me9AiJ9JfckVdfYWvohiaOL1DGpgoWE2c1dSFlVWWlUN7N+xUcKHzaFcwqD3r1tqoEgkkhs3bgDtu5OYmNirVy96JGNzMJQN3P/uKlzwVQE9QgyJoqIioMnYyCMGVwXkXrHZW1wgZty9QOb0HhHu9AjcKGiy1o4YMYJ+CnmFYBIj/2WdCZybmxsXFwf61Vi3bh1t/RB5v3p/kSO9+1MHecbP96frgnIc989q6OYZ9qB3797Hjh3jG5fGCk1a2sfl5dch3k8Jhl49lHwy5ecdzEhfe1f1SygqPKfO3ox544JCW/ALo35Ft7N/wbh/M/Mr6dpLZC2G23V2x44d9GG3Nu6Awpf49iexUVH9IiiAkfqHH1vy65VyOhBI4AzpbBUnvHv3bnub7/aDLoXFmUQb4KSe9u/YiKyy9EhMTAzfxQcIPz+/NWvW0CMLthSkqI2O9O6/GOlxcElzJjds7dq1gwcP1mq1dv3TXbp0OXXqFLnJzPjttjdpnxqNBeBuptQNV94HhDz0zPS1d+qJ5eclTloZ+IZ1Hx1d0fnsrI2ogQWzf8HdvHmEGewR4f5sWzBBQFt/LKHDYaZNmwb0WRD7Z//+/fQIU6RDyBDLk9ifd7VREeROYAg0ch+o1eqgoCBmcNs7vkx7G8GSmV/ZanI2PXLs2DG4JRNCQ0MzMzMtll/G5mCJC4zefT9dNAxYkEuPLF++/N133wX9dowbN47eTW8bLDmzqgWUJ3KPXM4yDl98Xa2xSrtSKpV79uyxdw0Y8lHv16+f5QPPB1AI9PhP8neeqK2g4yFr5eX1TH398vLyG/ziunfC07Otp7wdlI9f3WHP5AOwf1HzGv/V7M81nx3QMVcaFDLVyUksQh6vbilIyrm2nRlM+LB5/44wUk+J9G01OcsyB4aHh1+5cgXoszh58mSfPn3okbRNQSG+riBOnkyhZCJlBjMyMkJCQvAtQ+4FjMRC7gNi6ZLpPjU1lR788YIBigAmM3vn1u5nr9buGsbHx8MVwBMnTly0aFHN13mF3HdJpS/3koE4877tpc+2lf58uTYT+OOPP54xY4ZMJoP7dqxbty4xMdHSKZdoxXc33op9XeFIMwDRGL+sbDHiwxv0S1RTGnrNmjVMg656fnlDQk6dOjVw4MCUlBQHm1fd3f28fXrg+lIHZrPpZv7hOzl+RdWN7uLn+8nc/3atk/dO6ub8ybeFlh8oLr6clbkhKHiqs7Mr3s/H9xy5/PxDzGC3Nu5Q1C/h29N6egcQrvtXxIt/JtYRFPVbY3nyDVRUv8i9g4FYyP3Bl4v8RuRC5uVnrSQW6ChosvTS6S6ffQ8p7/T/XrVKmtJoNLGxsaBfDblcvnXrVrqu+GcHdHTJa8fAz0t8cnnAa/2tWgQbDIYpU6ZMnz7daLRj4HdAQMCJEyfgthtBHgyjsSA9bUUd6veNYfL9i5pb1G8NMZN8mLTSkuKUrIz19+4eR+odbUGipV2zhQ/H+wC6hM8P1kYWSKXSiRMnAn0WxPIh9k8d1pHA4VueGP+MoABG7Ah/iqlphgTl/F/qIaPL82q12oSEBKhSxM9v1KhRlsPTKeWAHsSzbaXMrv/KlSt1OthNdHv37j1v3jx6ZOLK/Mx8RzO4JS5Om+Y0+3hKU6bSdVxcXPfu3VUqlf3+tEKhIBoYaPH2Oy7DTuiTrEMyJV298p+ysmyb3yWfwNjXFeSfzaLrS8azGlivv5qZvhY18GPBZKq4mX+UGSSrQN/2YLJ/L2ZU0IFLZP2FW/6KWD50+QbyBhHrCMrJE1OHycRBAYygAEbsS1RUFL9jzUFQtaCZCkzMJigsmD40nx0A5QQeZ2U6kMWYaTQNkQ8++KBLly6WQ12paex/841VDlhq4a0Xm/DdbsnJyR07dty2bZv9/q5MJjty5Ii9uxA/SpycMRfJBlVV+uzML3KubSfCyeYP+HmJEz4MYEpe8TXwEmsHY2lperUGrsA7/IgpuHWKX/z5w/GQBOTn1sUmZ8yYAfdxgK7/zLc5iV0KN50NQQGMAMDmLAOoGRKByVjev38/09wYEJGRkbTc2nlCTxQXlJMnKy5Tlzs2NjY3Nxf0CyKRSLZu3UonM5+9Wj7vywKHnA2e69To3JoW4YFWbSf0ev2EauxX2ZvMQvv27YuOjsYJ2VEpKU5JS43R6S7e6Qd6RLj/tqrFvTgP/x3ttfQ1VgNnpK/lOAPe50cGuds389niz8939ejc2h3KJWh03NfHS+iRlStX2jXpw34Qm4fuXc+3iwSOzQZIfN8MgqAARuqT4cOHMyOnU8r54SiChR8FffToUbiPg3YC68tNXx0rBnTyH473pp8FWZUXLlwI/QUJDw9ftWoVPbJ6f5HjJQPXEObv+tuqQCYlmLBt27aOHTueOXPGfhsN27dvt2vZLeSxYDJV5ubsysxYx/cWWnjrxSZH/xMQ4HOvDqt/jfaKmWSlgctKMzPS13BcGd7wR6Qebx5l7jaZ+WFl/371Y7HBaBXLs3v37mHDhkHcQGf2/WHFPxNrk9iczCDGPyMogBG7M2rUKLrSTw2AnMAKufjZdlLGWIf7OKKjo+kWqeu+h5RG2z7Ujdl4Js/iwoUL0N8RIsyY4iiTV910vGTgGmTuzpvmNCP/pBKrnk8qlap79+4LFy60k5OEzEIbN26MjIzEOdlhKCvLTkuNKbh1so4PW/x8v4+nNL3fBmPvvOTFlGQ3lKmr/cCoge1OpbFQc/MYM/jys43bBkugXAJnEq07YGNtPXr06MCBA8FVr2Din/u2b0TsIignz7c2yVqAAUEICmDE7nh7e/ONzkNnIZkRY3pbia6DBw/S1SBgIZFIaD+Y6kYlLGfj0td8aFuW4zgHcAKLqrsidejQwXKoLeEcNRm4htf6e55b3SJCaWXRkqe5dOnSZ5555tKlS/abjnBOdgBMpsob179LT1tRUZF/p58heum3VYEP7Kp6Y5jchgZWrb5TY2GkvrhxY5/ZbNVtgcz5i8ZBenOJ6LpTmFtiYmK/fv00Gg2Ua+FHvUFpoHgna5NYpLgQICiAkUcBPwr6h+RSYuJDOX9iQtHeKoPBEB8fD/dxzJo1i+6H9OleSKWwAnxc3hrRhNmPAB2UXoNUKt21a5dcXluh5+zV8rlxtxx4WggPJPqkBT8cmqhfooGXLFliD1cw9MrhiKi6OPPVKx9pbv5oNt+xhMG/RnudWcUmnD+ABl4/q5mVBjbkZKhWVVUW41OwE6Wl6UWF55hBMueH+UMqfl73qpqcnNyrVy8oBSz27t1Lxz8TWwhQ/DOxM4m1yQxi/DOCAhh5RPCjTTgT0cBgnMByD2em/NKWLVvgPg4/P78RI0ZYDn++bPj1Sjmg8397ZBPvxlbxV++99x7c/swWwsLCtm7dSo98fkj32QFHFmzElto0p9mOf/mRV4weJ9J30aJFTz311PHjx3H+RGoXDs6Qc217hmq10XjHQnEBPi7HYwKYUJEHZuogT/IRpUsPlJfnpatiUQPbibzr+/kPdL51eyqB87vKqvuRs7Mb/2dSU1Pt3QSuvmCsHWILMdO1kCF2JsfbJRs7diy+aAgKYORRoFQq27VrxwweOgcpCvrVKKso6DNnzpAFDO4TmT17Nn0IywlM1C9jD124cCEuLs4B3pThw4e/++679MjcOM1PFx28/OzLvWR/rFO+GOnBtxH79ev3yiuv5OXl1dffgugBlrk7iZDbz+7i1StLtQVJd/0sPdu2Puu7vtbfM+5NKw1cUZFPNHAdZbeQB6Oo8FxpaTozGDPJh2mfJnA++bbQ8rWbm2/rNv8m/+X/mFqt7tWrl/3SPeoFItETExPrsIUEDt/OJLYosUjxXUNQACOPCH7MyXe/6JkaiUJmSGcPpuoD6FJYkZGRPXv2rH0WSXrVDUgll94YJmci4hYuXAg3MZtm2bJlvXv3thxyJlF0TB6sp/MABPi47F7gv+0dX75vIT4+vlWrVrGxsQ7g5H8wxM4NXQBXVRZnZ35B/tWhOcknh3x++NEE9aWBt8z1ZTVw2qeVxkJc3OsLs5m7cWMfM9gjwh1Wxx0yV397ujZLXNEsSiLxCWv9toesFf+H8/Ly+vTpk5SUJNjLYewcYgUx0XBChliYxM68qy2KICiAETvCjzkhc9NPF8E4gYnpw5TCIgsDaIuc9jQSlbXiW0iWnMTFaeW0pvQIUb+OUQ1LLBZ/8803AQEBtZdWwr2w+Aagjs0PDLF0/1infK5TI2Zcr9fPmTPnmWeeeXhLEXOAwVGo/TX1yod19PgVVZdp+PPzILsqJfLLibqmNbDRWKBSrawjGBu5LzQ3jzEbCuRur7auQyZ8yEpqibl1cZE18epSPas3CgmdKW/Skf/zZOUaOHCgMHM9iIXDCGBiBYnh6ABiYfK9LBj/jKAARh4pNsNOYNWCfq2/lXWlVqtBJygOHz48IiLCcvj18RKNDpKeH9LZg9mKjouLc4CWSKLqJO3Dhw9LpbVhnKk5xrHL8zjHl8C3XcEHFzdfP6sZ349HHm737t2nTJniGK5+5K6UlWWrrn58Tf01xxnq+MDsfd8/fr6fn5fd+7IQmU00MJ1aTARbumoVauCHp6pKfzP/B2bw5Wcbtw91A3QVeYXcVz+WWA59mvZ2dv47Uol8ERQ8uamiD///0uv1w4YN279/v9Au5+TJk5mZmXVYQQKHb2HaTMdDEBTAiH3hR57875QekE1PVuKnw6wWY9BR0IR58+ZZvjYYzWv2A0tpWzmtKb0bzXHcP//5T8d4Wcgi/c0339AjPySXzfvyVgOZK6YO8rwSF2Qz2WzTpk2tWrVauXLlg9WIRg8wCIiwVGdvIeqXaOA6fuz1IfI/1imf7/roYjKJBiZim9XAaZ/W0Y0JuRfy8w6aTBX0iMzdOWaSD6yrIGuopXcdUbw+TXsxP9A8YFRA4GgnJ9aWNhgMI0eOZNrtPnbIZEsfEvsH0H4EsS2JhXlXKxRBUAAjdocfeaIt4X6+BKnAD2OR7969G7QzijwR2i3/RUKxvhySkzHM33XqIDk9kpiYKDQb4oEZPnz4smXL6JFPvyv68khDqT2rkIu3zPU9HhPA9AoWVQcNvv32208++aTDPGvEgslUSbRQ6pUl/F44NORTcXJ54NqZikdfkJbo7d0LrDVwZVG6Kra8PA8f34NRVpatLTjNDM6P9grwcQF0FbpS0+eHavfXmnh1cXGx0S7Ip2lvZdAki2e4VrBx3Lhx49avXy+QyyHT7N69e+uwfwQOsS35vTYx/hlBAYw8BiIjI/38/JhBulwEAAHctzFt9xgMBtBOYLFYTGcCa3QcOH21ZLw3vyWSXq93jFdm3rx5zII9a53jF4Wmebat9NzqFktfs1EGVqVSEXuxa9eu95WJgB5gIUNEL5G++XmHiQy+088QxfvxlKbn1yp7RLg/rvMc0tlj7/v+dHP4qsriDNUq1MAPgNlsyr22k2npHObvyvR7Fz5E/VoqNTg5OSuaRd3xM9ykY2jLN8XiRvxvzZw5MyYmRgiXQ2wbuv0vsXyI/QPocfBtS4VCQaxQfOMQFMDIY5Bbo0aNYgZhRUETrfVST6s9XSZGCByTJ08mq4LlcMW3RYBKc9c8EaKB6ZHc3Nz58+c7zFuzefNmes02VplH/efG5Sxjw5k3iOH1r9Fef6y30SdJVN2QrF815AucY+FSk+6rzt5Sd13l14fI0zYGvfVik8deiee5To32L2pupYGr9EQDGww5+DTvi1ua4/ybtnJa03pp4/zIIDMznUPU2PNJm62PLDTyCGnV+l2JxEaM9/xqHvsVMbYNsXyYvWYhYzP+mdifxArFNw5BAYw8BqKjo5kRbQkHqBY04R8DPOnDS5cuMV3yYCGVSmfNmlWrHguqvkgA5iKbOkjerY2VL2j9+vXJyckOIv8kkn379tGR6rpS06D3cx2+MRKDUnG7T1LiJ4GdW9vw+x0/frxr166DBw+uu0w0un8FyD2m+z7bVpq8usXamQrhWOF920sPLuFr4NWGMjU+1nt9+pVF+XmHmUF+gUPh8+WR4rzC2oBbhSLq7nO7myKs1duNGgXxvxUTEzN9+vTHeDlkImUaFDOWj8AhViXGPyMogBEBERkZya8Fzd+oEzLE6AkPtEpKhO4EJgJYJqt1a4NzAoudRZ/NVDDVsKZMmeIwbWMVCsXhw4dpRz2xtIZ9cB1W1e56oVsb96SVgUQJM12ga0hISOjevXufPn1OnjyJk63wqajIv6b++spf/1d3ui+Zb+Pn+x2PCRBgAR4iyxM+CqDj8zmuLCN9Td1iHrGQe+0bpvYVv8Wd8DFWmZfF10YuEE1rs+svHxdXz9CwOZ6ebfnfiouLGzdu3IOV+nt4mFRk8g4SywfQE+HHPxPLE+OfERTAyOPTKraioL9LKrUUTgTBlEFWW6Hx8fGgS2F5e3tPmzat1iIB6AQmlvFbI7zokQsXLsTGxjrMixMREXHgwAG6MZLqRuXwhtEcmM+LkR5/bghaO1OhkNtwBhL1SzRw165dmQouIvQACwZDmVqd9WXqXx8Wan81m++4j6NUuMS92eyPdcqXesgEey09ItwTPmpO1+LiOENm+tqy0kx80HVTrLtUXHyZGXx9iNzm9paQ+SKhmKyblsOmzfrdh1Xt7BoUMo1fL5qwY8eO0aNH04m4jwaNRrN79+46bB7h70d8e7qUGcT4ZwQFMPKYsRkF/UMypCjoV/s2psPeoJfCElUXWwLtBCYsHONFzGV6ZNGiRbm5uQ7z4nTp0uWbb76RSGqjD85eLR/1nxvgnlS9IHauTgfdFPT+GG+bdYDPnDkzcuTIJ598cv369Q5TFM0BKNWnZaSvTbu6vKjo9zp+TCEXx76uuPJF0D8GeooFb3d0a+N+cDGrgclllpam4xO/EyZTRW5OPH/LY8kEb1gXQmbg5btq3b/u7n5yeYf7+g1OTs4BgdF+/sP539q/f//gwYMf8Qy2ZcsWWnUTawdW+StiT/Ljn/mWJ4KgAEYetR0fEhLCDO48UQLoEohx9mJ3K49EXFwc6IeiUChmzJhhOYToBJa5O6+dqaBHiNHweNOo6p3hw4dv3ryZHvnpomHsf/NgBVDU70NfNM4748vgJeN9bKaGpqSkzJw5MzAwcM6cOSqVCqgHWOwQC2+x7pIqbUW6KlZfcqWOHyPPMWaST9qmoDeGyQGVQSIa+OjSAPpDSAReZvpavf4qLvo2ybvxfWUl23l+0xxffr13gUPWStr928x3EL/N773QzHdgC+UEJyd2Hjt58mS/fv0eWZQZx3GMPUOsHZuxNoKFb08Sm5NYnvjSISiAkccMfyvu+99KYTmyplpHBBE7G3QpLJFDOIGHdPZgQiUPHjy4ZcsWR3p3xo4dyzQHJu/O5FU3OZOowSL3cP53tFfG5qCPpzS1aagR3RsbG9uqVatJkyaB1PlSwCuv2WwqKjx39cp/sjI31B0VHODjQp4geY7vvOQFTgURng5zO7q0ubUGrszKWI8amI/BkFNw62f+qgor0ZSgLzfR7l83N195k6cf+Ld5eXcJbTnL2ZnNdT9z5kyfPn3y8h5Fk62jR4+qVKo6rB2hf7SMZrIm3tXmRBAUwMjjMeL5c9a3iZDCFJ9ty5bCWrt2LeiH4u3tPXfuXMshRCewqLp5BhMQ+/bbbztSIHTNVgXdvVlUveE9bfXNBj6rEMn01otNMjYHx76uIFLK5s/QtcHLK8zEeMXZ2H6UFKfkXNuecnmeOntLefn1On6SzKVxbzZL23S7vxFE6WuhfehtDUzvwtRoYHIr8PNA7YlwOdd2MI1/lYrb2x/gruXzgzq6+HMz3+cezP1rwUPWKqz1264SL2b80qVL3bt3V6vtXmCcX/6KWDuAngixJPl791j/GUEBjAiCdu3aRUREMINf/1QC6yqmD7HaFt29e/cjWJzsChHAcrnccgjRCXzbiTTZyorSarUzZ850sDdo+fLlEydOpEe++rEYNbCoOl3tjWG3c4O3zPW12TDJgupGZeCrWeM/yT90trTBxpDbA73+am5OPNG9mRnrtAVJHFdXfYdubdx3L/D/83PlPwZ6wur7WocGPrYswM/LWgNnbijWXcLPRg038xP4naLi3mwGbu9DX25asac2itvNzbeJ1zMP/2vd3ZuHtXqb/JcZz8zMJBo4JcWOmynEhjl48GAddo7w4VuS4eHhxObE9w5BAYwIAn5Eyk8Xy+hEGuHzWj9P6+4XHPRMYKJ+GSfw6n1F4K6CWNL9OzaiR/bv3w+9ShmfjRs3jh8/nh758kjxrHUanFtE1Z1UXo1qnLQykPwjX9xJWRH7deeJkuGLb/iPy5y4EpXwQ1Famn49d3fKn//OUK0uuHWqqkp/1wd0cnlg4ieBL0Z6ONitiFBKjiy10sBmM5edtVGnu4ifk7Ky7Jv5P9x10gbB6n06uhddM98BD+n+teDq2iSs9dsyWWtmPDc3t0+fPvbrck9sGLp9ILFwiJ0D6IkQo4VYkswgun+ResHJbEb7AKkHMjMzW7VqxXRqXTLe59/RXoCuYvbnms8O1MYJKxSK7OxsulcNOPR6fVBQkKXehndj8ZU4pc3yQkJGral6aoaaDnD19vb+888//fz8HOklIq/PuHHj4uOtKqm+MUwe+7oCZxgaYqSuO6D7/JDurp2T5R7O/Ts0IpKMmOPCqfuy4KuC/1J5hs18B9osGPvoMZtNpfqrJcUpRUW/8wsa2STE13X6EM/X+nvCKqvzAKTmGAcuuE7v6jo5iZVBE+VNOjbYN9FkqkxLjamoyKcHA3xc/lintFnLXdBrZbkpdFK2pdqwm5tv6zYL6ksAW/ZNcq7tLNT+yozLZLLDhw/37Nmzfq/IaDSS1Z/ONAa3mpB5ksyWzGBGRga/8CqC3C/oAUbqBzIf9e7dmxncDi0KeuYwuZWdrdFA9zSSlZXOLyWr+/Ld8JzA/HQyIumnTJniYC+RWCzevn0701j7swO6GWsxFtoKorUWjfPO/io4fr7fkM51+Rt1paZvT+vHf5LvPy4zcm7O4u3as1fL8QYyVFXpiwrPZWdtSrn8r4z0tRrN8XtRvy9Gehxc3Dxt0+0aVw6vfkXVyZMnlgfQvdmInlFnbya3rsF+cvJu7GPUr6g6+Bmc+iUsiy+ke+3Uo/uX3jFpoXy1me9AVnvr9QMHDkxISKjfPxcfH8/U2WIsHOGz9RhrQxI7E9UvUj/vI3qAkfpiy5Yt/KKsSSsD687cExpDF12nmxh36NDh/PnzoJ8LWVxDQ0OJmK85lLg4XfkiiGmxC4IBC3J/umigRzZs2DBt2jQHe4+MRuMrr7yyd+9eevC1/p7ErBTjjqUtNDru659Kvvqx+HKW8R71c9+npM91atTjSWmYv+ujP2GBeIDLy68X6y6VFKfcV3vb9qFuY3rLXo3ypEOCGw6Z+ZX95uWqNbQf2DmwxVgv724N7Vbo9VczVKuZQTJTbZrTDNy15BZUtZmabamRIXFThLd5v94FsAVtwencnHimbJhEItm6dWs91jfu2LHjhQsXLIdkxju4uDmgh3L2annk3BxmcPPmzUy9DARBAYw8fqHVrFkzut+6CGDIDVG/RAPTIydOnOA7t2ERGxs7Z84cy+GrUY23zPWFaHp2fOMaHQgtk8nOnTsXHh7ueBp45MiRTPGSMX1uPzXUwHXwu6qCyOCdJ/W0J+euYrhbG/ceEe6RT0jJF4/m9j5GAWw2cyUlf5UU/1Vc/EelsfDe/8cAH5fX+jd+pXfjCKWkgX/MiPolGphMRw1ZA3Oc4Wrqf5iPEPmQnF/bAlyKDWHiyvyvj9c6G1soX7X30ywpTsnO2mQyVdCDYrF4w4YNkydPfvjfn5CQMHjwYHqEqF+igQE9FCYljSCVSm/evEn3d0QQFMCIIJgwYQITM0zWwuyvgqUSMOVAOZPoyenZqhu1xs2IESP27NkDXVA9+eSTlmaAxMo/s6pF+1A3cBdCbBRiqdAjXbp0OXXqlETiaEY5eWQvvPACExQ3pLNH/Hw/QG/T4+KH5LLvfyv9LklPdzS5KxIXJ6KBI5+4rYefUEpCfO3lHH70AthgyDGUZRcXX9aXXDGZKu/9f1TIxS9Geozp0xhW6xR7k1twWwPTywQhsMUYb58eDeQOXFN/zc9l3fu+//Nd4ZVAu5hR0WXONUvrdXu7fy2UlWVnZW6oqixmxlesWEFXr3wwiPqll48wf9c/NwQB2j81VpkDx2cxW5njx4/funUrzj9IvSD+v//7P7wLSH0hk8kYAWwwmjuEugFyGjg7iZycnRLO1UZBp6WlkWnXy8sL8HsuFjdt2tQi481mUc4tjhi14C7kqRC3K9eMf6prI11zc3PNZnNUVJSjTc1i8csvv0w+e3/++WftR/F65U8XDUSQSN3QEVwXYc1dh3T2mDvSq89TUm+Z+JqmqsRw9xbBxALOvll1OqV850n9mv26j3cXfpdU+ruqIiOvsqTM5CZx8mxUP7f9+EUD+SuWQw9ZS1njeo5iMJSpS4ova7VJN/MO5+bEF9w6RdRvRcVNJuryTlSXtpJ/OMFnzQzFsC4eQc1c8UNFQz4JI3rIDp8rKyiuNdDJHXZx8WjUKNjhL1+nu5h3Yz8z+GpU43+NBrlKTlx5M53aywhsMcZd+ihChV1dmzRp8jT52DCtxY4cOUIWtb59+z7wb05JSWEk9KJXfbqGQ0pGI3PvNl4C8CeffNKyZUucf5B6AT3ASH3CcVxoaCjTPvf5rh573/cHdBX6clPgq1l0qO2sWbPWrFkD/ekwGUHHYwIgenV0paZn3rxGxx8SrXjixIl6L6EpkBdq+vTpmzZtogcjlJIDi5tDzOJ+jJy9Wn7obNnR82W/XnnwIlhyD+cnWkjaBUvah7oRiaiQi58Oe5Awinr3ABNZazBcKzfklJWpyRf8pqz3SLc27kM6e7zUwyM8UIKfmbuSV8gNXJCbQu3HNWoU1LLVXCcnR86OrjQWpl39L9MWy89L/Mc6JcTg50NnS4cvvlH7BD1Cwlq9/Wgn+bKsjA38PPzZs2evWrXqwX4nWTXoJo5k4sr+KhhWW+YRH974/rdSeiQgICA7O5ss9zjzICiAESGycOHCpUuX0iNiZ1H2VyGwKqa8u/HWp9/V1kGVSqVk5lUoYHejOXr06MCBtfUnO7d2T1oZCFTM9H4vl27xGhIScv78eblc7pDv1Jw5c2JjY+kRon6JBsZszAfbQPnpD8NPF8uIHqa3UR4YMrM193FpF+xG9HBLf9fwQNemnuK6H83DCOCKinwTV1FRcbOyqriiPN9YoSFSpLz8+gOff5i/63OdGvVt36hHhHtDKOZcv2h0XL/5f2tgiZuCaCcXF0dOUDSbTRmqWL5aA5df+rf4NIm6zLl2MaM2Ebdlq7c8PB61j9Fkqrym3qorYsttTpw4cePGjfcr+TQaTVBQEF2N5a0XmzBtFAROXiEX9FomZx2tsmDBgo8++gjnHAQFMCJQUlNT27Rpwwwufc0HVnCUWnO7JiQtsRYvXvzBBx9AfzrDhg2jSytte8cXYiC0yFZ7wOjo6G+++cZRX6slS5YsWrSIHvFuLN6/yL9bG3cR8hCv+Y/ny4gePptazuRzPjwyd+fWga5yD2eiMMnDCvYl/3WuySv+/rfSD3dqLT/p4urp6dnO5i8xGK5Zvi435NxjAPNdUSpciOK9XQc7wj3AB0MJHpyfLxtGLc3TlnCurk2IdpJIfBz7em9c/05z80dmkCzuZImHeDlfHimetrq2yZynvF1wyPTHdTLXc3ff0pxgBkeMGEHWtfsqcrF06dKFCxdaDiH2fbDZ/vfKlSuOV/ASQQGMOBRdu3Y9c+YMPQKuAIOIVxZSoVBkZ2dLpbArwaSmpj755JMc93feGrF9/9yghBUZVQNnEg16n+2KtGbNmlmzZjnqa8WU8iZIJU53bYSL3CMaHXf2avmvV8rPXK349a9yOgPCASA6vHNr9y6t3ch/yb+G2cGo3vnqx+IZazXGKrOrxKtl2ByHV7/FxZezMj5nBntEuB+PCYRYnZ68409OV+cW/N3RysnJuXWbBW5uj7M/QsGtk7k5u5jBAQMG7Nu37x5tD4PBEBQUZOl6KILZ9KHN1GxmR7JLly6//fYbzjkICmBE0GzatGnKlCnMYMKHzft3hBQidTnL2GGW2vH01cyZM9evX285hLt5n1fIdZylJrrFMiKRSMga2aFDB0d9s7Zs2TJ9+nSjsTbnkNidcW82e62/J0479UuK2kjE8F9qY8o1I/kv3fcVBAE+Lq0DXSNaSKoVrxvm9NY7ljj2BqJ+K42FV1OXMeWaFHLxb6taAK1HwGQi+DTtFRAY/djPSld0/pp6K1OqPTIy8vDhw/eS4xMXF0fWCHrkj3VKWMkyP54vG/Q+m9OxcePGeukOhSAogBE7YjAY/P39dTqrBm4v9ZDFz/eDdSFDF13/Ibl2vQ8JCUlLS4Neg0Gr1bZq1Yr892/R6OL0x3plmD/IKq/8ps2OnQwsqu7uOHr0aL3eqgLNOy/d3sXAFsH2Q19uIjL4QobxclYFkcTaEhOdN/jYIfo22NclPEDyhFLSIVTSOkAi98BPg90WOKN54or8b0/ra9RvWNhc8l/HvmSzmUtPW1lWls2MA039JahuVD41Q23JcnJ2dgt/4n1X1yZCOLfS0vSsjA3MXkOHDh2OHDlSdyESjuPI4p6ZmWkZIU+HPCNYjyZ6WV7Ny2WBLOg3btyAHn+HoABGGgSMm7FGaGVsDoYVevfzZUPUvFx65JtvvomOjob+dGJiYubPn285HNLZY/8if6DXMvtzzWcHrLZaHDsZmHDp0qVhw4YxtdaJoRM/3w9iNDtctCVcVn4VsaTJF0QPE1VcU1XrekHVffUfvhfEzqKaxt1E68rcnZ4Oc6/JLm7u44LxzI/4oQ9ddOPs1du1xCUSn5Zhcxxe/YrukJ76zkteMZOg+r3Hf5K/80RtipOv32Bfv6HCOT1jhSY9fXWlsZAeDA8PJxpYqVTe6f/atm3bhAkT6BFwvR7IzBk6KYsuv0KYMWPGunXrcPJBUAAjMGz0p556ihkEVwqLEDk3p8bWqaFTp07nzp2D/nSMRmPHjh1TUlIsI0QAA00lJSsleUaMO86xk4EJRP0SDUzeMnqQyKEDS5oDdeY7JKk5xtJyc80X+nIbSy2Rys3vUIOq0/9vsNRC4YLFmQWC6kblsA+u12QnNhz1q9NdzM78ghmEm/pLOJ1S3vu9HMuhi6tnmycWOTu7CeokqyqLszI3MF53on6PHTsWFhbG/3mO44jRRS/rEBs92Cx/9ccff7Rr1w7nHwQFMAIDxyiF9e1pffSyPHrkwIEDQ4cOhf50EhMTe/XqRT+aP9YrJS5OQGVG1zk5dNUiiURCrASH7AxsQa/Xjx49OiEhgR70bize9o4v0KBEBBEyP54vG7s8X1ty27cvbaQMCXmdCCeHv2qjsSAtNYbjDMw8c2411NRffuujgMBon6a9BHiqJlNldtYXJcUp9KCfn9/hw4f5pS52795NVgR6JH6+30s9gDXlwvJXyCMD4+UQezFjxgxmhMxrP10sg3UVL0bKGJfakiVLHODpEHE4duxY+tF8urcI6LWEB0piX29qbbQZR44cyQQJOxgymWzfvn0TJ06kB4l1Pnzx9dX7i0QIgtQfH+7UDl10vUb9ymStW4bNbgjql+je6mRUAzO+7R1foOqX8Mm3hbT6lUoDvX16CNRAd3YNDnmdOb28vLx+/folJSUxPxwTE0MfEruFWC+wHs2P58v47eimTZuG8w+CAhiBRHR0NL8W0RcJxbCuQuwses86bPvMmTNHjx51gAe0fPlyIqIsh8viCy0NIcDxWn/PV6OsGhprNJoXXnjBYDA48CsmkUg2b95MniNdmI0ziebG3Zq86iaTRoUgyAOgKzUNX3xj8XYtVx1i0qTJ0yEt3xBauKw9MJtN17K/Ki9n6/G+85IX3BgTssaRlY4eaR442slJuJYwObfAFmP8/IfTg1qtduDAgcePH7eMHDx4MDk5mf4ZYreAC1Dn24fEhqR36hEEBTACAKlUyp+5vv+ttN7LwzwCcRXi64BO4ICAgAULFlgO9eWmdzfegns562c1ezrMyiq9cOECUxHEIXn33XcPHz7s7e1ND371Y3HUvFxwzXsQRFBczKjoOufaobOlNYc+TXsrg//h5NQgUrLzrn9XXHyZGewR4b5kvDfci5q3uYBOlmni9YyHR0vhn3Yz34EtlK/SHzy9Xj948OD9+/fXHDLuX6XChdkRBvB5K+SIfcgMEhsSiz8jKIARePCjoI1V5g2HdLCuQuwsmh9t5QROTEykN1/hMnfuXLqcxv9O6S2mHjikEqe97/sz5YJ2797tGLsVdTNgwIBz584xZUJ+vVL+zJvX4D5QBHm8fH28pOc7OTUxmUR7EAUSEDi6gVy7tiBJo2HXuNslBt71A1oqgkAmQ7rys7Ozm3/zF6GcvJd3t9CWs+jQg5pMn23bthFrhNgk9A/Pj/YG95i+SNDxo5b4NiSC1BdYBAuxL927d2eSVfy8xBmbg2HNzmRebjM1m/anRUVFHTt2zAEeUEJCwuDBgy2HIb6u5z9rAbebDlF9UfNymXV03759w4cPd/h3Ta/XT5o0iWh+ZvytF5ssnegD12xFkEc/4c+Nu/X5/9+rFYsbBYdM9ZC1aiCXX6y7lJ210WxmY7Xgdv0VVXdv7viGmk4x9fMf3sx3IKyrKC+/npmxnmmPFBISQvf+VSpcrnwRBM7ECp2UxYQHRkZG/vLLLzgdIXYCPcCIfeFv4JE57n8/62FdBVlLmExg/p4rUAYNGkRHqmfmV360sxDu5XRr4752poIZHDduHNMxyCGRyWS7du1atmwZnRJM+PS7oqh5uTUtahEEqRvypvR+L9eifiVuilat32046resLFud/SVf/S4a5w26vPzi7Vpa/ZLHqmjWD9xVuLs3DwubS/5r9Yml1K+oOvsX3HYnsQn5yXHo/kXsCnqAEftiNBqDgoLy8qw6CUFsT2esMreanE2XiRowYMCRI0cc4Bnl5ua2adNGr/97V0LsLDqzqkX7UMBVXubG3WIqIYeFhf3yyy8KhaIhvHQJCQlE82u1WnpQ7uG8Za7v8109RAiC3IGdJ0pmrNVY0kQbe0YogyaJxQ0lC7G8/Hp62iqOY5s1vNRDFj/fD+51Xcyo6DLnGleb/CsKDn3d07Mt0MsxmSoyMz4v1afxvxXg45K2KQicAI6cm3P2ajk94ufnl52dLZFIcFJC7AR6gBH7QuavWbNmMYNkpvv1SjmwC3FxevulJvTI0aNH+a0IIBIQEPDRRx9ZDomVMHX1TdpWAMfHU5r2bW9ls6pUqldeecVoNDaEl27QoEHnz59n2iDrSk0jPrwxN+4WVodGED7kBRn/ST75Z1G/vn6DQ0JnNhz1W1lZlJm+jq9+24e6bXnbF+51kbXsH6usVrQmTZ6Gq35F1dnLoS1neXl34X+LWCng1C+xBhn1SyB2I6pfBAUwApvJkyfzJ7LV++C1Kp06SO7nZRVcunDhQsd4RmSxiYyMtBz+rqr4HFqtMhqxsyh+nh/TwPn48eNvv/12A3nplErliRMn5s2bx753+4t6vpOTmmMUIQjy/zmdcrtinKVCkljciEhfX7+hDecOVFUWZ6jWEA3MjCvk4r3v+0slgCsIMI1/b9e+ChgJ/Xk5OYn9m49kGjgR+4RYKeCuhW8NEouR2I04LyEogBHY+Pn5RUdHM4PfJcHrh0SMgLdfYjOBHaMctFgs3rhxI71PsWBLAdy2wKLqgqW7F/jLPaymuLVr18bFxTWQ944802XLlh05coQJ/P5dVUFs/U+/KxIhSIOHM4k+2FYQNS/HkiQvbaRsHT6/sWdEA1K/VfqM9NUVFfmsDnFxIrOoUuEC99JUNyo/2mmVDOLrN9jVtYkDPLX8vMNms1WkFrFPwG1VEDuQWIPMILEYid2IsxOCAhgBz+zZs5kRY5V53QF4Jvgbw+QBPlbWgMM4gSMiImiHob7cNGudBvQVtQ2WbJnLRu7985//dIw9i3tkwIABf/zxR1RUFD1oMJrf3XgLK2MhDRyijnq+k/Of+EJLfKy3T4+wVm+7Srwa0BYAV5aZvra8PI//rdjXFT0i3EFf3Yy1N8l0ZzmUSgObKqIc4KkZKzTaAqsynMQyIfYJuAshdiA/K4dvMSIICmAEJJ06daIjbGv4IqGYXplAIHFxWjTOmx5JSko6ePCgYzymBQsWEBlsOfz+t9Kvj5eAvqLnu3osGe9jZTdU905sCEWhLfj5+R05cmTx4sVMdeifLxs6vnENdKw7gjww5JP/zD+vWZIPxWKpMvgfgS3GODmJG5L6NWSkrzUYcvjf+tdor6mDPEFf3ZdHin+6aPh/7J0LXJTV1v9hBgYGRkbQ0UFwFETxUJSGl0gNw0uYl7L09WTH1GNZGl6iLAovB8MwE1PhYN7SMLwczNQ0DMUwb3nLa/xFB5CBgYGRy8DAwDCX/1LOwWf2M5ApKM+e9f304dX1UOfdl2fv9Xv22ms1/tXenuct+wcRNsxRVKqDRKbuha9zr/YvSF/wAwkj+IrgMeIChaAARiiB/UlPrTH+51fu6aupw92Iy6ULFy40Go0UjJFAINi0aRNTJkVsvM3pQGjg00nurw0SMS0ajWbUqFFKpdJ23j4Y08WLF586dcrf359pbzjnx6NgxKbIKtDDnIeZ35jvylXUs6d/ZPv2z9hUP9xNJpyoq1GwH70S7LpsagduS8RyY+SWUqaloyRUKPSmYOB0uoKK8vNMC/gk/xzJva8V//lVC37gn/qKCIICGOEwEyZM8PLyIoxxe7gXBc3n2S1908IzuHTp0q5du+gYpuDgYGbW7rIq48y1JVxv1NYPOvfvZRHIB+oXNDAoYZt6BwcMGHDx4sWIiAjC3nAUzP4SjyCUYTTZfb6rvN/cfJjzDRZ7e77Uc6xvjzkCQQfb6oq7Z7811bnsR7BablvA+RuYsxJKYP9q/KvASdJZOoqOsVMV7Scs4JPwOejOr9hdTljASwRfEVcqBAUwQg98Pp9d1jxTof/pXDXn2vLaIBFRJnfhwoXUlNiJiYmRyWSNf/35Qs03adyWRkKB/f4lnsS5/dWrV1999VUbKYx0ryuEwri4uIyMDB8fH6ZdW2sCfzFsUaG8CI+CETr5XV4XNFexeFtp49UbJ6fOPXpGdOr8Ih1hsX9F/dbkZMdbVb+wTsJqyem0z3Z3g59/PGPhWnh7T+LxnCgYO632RlVlJtMC3ggR5cQJwPcDD5D8bDFrFnFVB0FQACOcB5Y2kYhcpld+z8lD4H9Z3gTOzc2lJr0wjNGmTZuYlogNtxVqbgdCS8T8tM+9iARmR48enT59ug2+iSEhIVeuXJk5cyZhP3Kxpu97is92lHHucj6CNAPM58gtpcER+ddu3XO4PToM6un/kYtLN1vrjTs5n+VrrUY+wzp5YGkX+MnpBuYW18OexbR4dAgWtetNx/AVFe4lLOCNcPH4l+37ge/BPiZBEBTACOfx8PBg13b79Zrut+u1nGvL2IGuz/a2iKpdsmQJNSG1I0aMYO5D2lrTjNXFXG+UTOJwMLoLURhp+/bt8+fPt8GXEVyN9evXp6amEhcTQCpEJ5eBDP75Qg0uWQgF/HJZB/N55ff3Uj07Orb38Z3t3fV1Oo4E/5r6vVPvd7XVrFdWI2U4B4zyjK9KGm93Nwy3Z5dX6Ri+iorfiS8X4IeAN8K5hoDX13gNoRHwD8FLxCULQQGMUEhERAQ7vgVcEy625fNpFnfGysrKli9fTs1IrVixws/Pj+lEUpAu+MnugkOfdSGi+9asWbNkyRLbfB/DwsL++OMP9kd3eVH96CWFk2JVXE+BhtgyCrVhwrKiEVFKZmB/h44h/n9bZFNlfhup15dny9dYrXjE59lt/1hK5ErgImv3VxDKyrvrZD5fSMHwmc1GVdGPzfshXIHt9YFnyM5PgSAogBFKkMlkkyZNIow/nqnOKuDeVcznnxS+1N/iy+uqVasUCgUdIyUSiZKSkphfKyK/KaXggih4eODnEeUili5dCmNnm6+kWCxOTEw8deoUswJWA9+f1D7xjsXRGYJwAm2tafG20ifeydt7+t5F0Ls3ft/38p5ogwe/QF1dsVy+Cn5afbphbicuHiQSZCr0UVstMj+7ezxLzccOdUm6vk7NtIAHAn4I5xoC/h5xQxsAz5CZfARBWhv+v/71L+wF5FHSo0eP9evXMy1ms129wTxmAPd232f8nNb/pDH/776k0WgsKSl57bXX6Biprl276nS6EydONPxVbzBfzK57c5gbj9vpUez8vQW+UscfTllswGlpaV26dLHZ8oMw1m+//bazs/Pp06cNhnunvjDoRy7p9oAS7ibo1snRDkHaPDsyqiYuUx04W2P4Xw5ge3t+p84jZd2mOTl1tM0+0dUocrLjDfXW0xkum9rhvbHtud5GWKzGRRcV3L63fDk6tu/uO5PHo2Hhqq+vUNz6hln7l8+z+2GRZ0c37l3YXpRUev5mHWFMSkqSSqV2CPKowBNg5FHTp0+fsLAwwvjtkSpVOfdK6YKUejtMzLRs3779woUL1AxWdHQ0UxOezKz9fFcZBe16fWi7L98iXeHZs2fD8NnsiykQCKKioq5cuRIaGko8ylTcqZs6YVkRO2kngrQdLufUhXxUMGVlMTNpn9BF1tP/Y6nnWDqE0ANQrb2ZLV9jMGitPv14ojv8Q0EzY3eV/y63kFVdZf/g813oGMRi1UGTyaJ14HuAB8K5hoCn993RKsIIPiF4hriCISiAEcpZsGABYdEbzIkHKrjYloWve4icLd4jmpIqgShKSkqCn42WmB1l527UUtC0919pT7h9RqNx+vTp+/fvt+V308/PLz093erH+L2nq/uGK2YllHDxWxVCN2rNnYrlQXPzT2beW534fGEXrwl+PT90du5isz1Tqbmam5NIaKdGpg53WzaVhgLIv10nP8526DiEmszPOl1BedkZpgW8DvA9uNgW8PTYVQbYPiGCoABGKCQ0NJQda/rvAxpNNffuGkrd+Z9MstBRJ06cOHjwIDWDFRAQEBsbe08lmuymfFnMzLHJXcDz++dIN6ZFr9dPnDjx0KFDNv6GTpky5ebNm1FRUUKhxQUzGP2Nhyp7v50XnVxGxxxAuA7sGlHflvackccsV25vzwP90zsguqNkqK3V+GVSXnY279ZGk8l67oaxA103zO1ExxyAXYmZqkDgJPHs8go141hYkGI2W6y34HWA78HFkQJPjzD26dOHHXaEICiAETphf/CDlXHtfk4eAr83VkwUmJ0/fz5IKWoGa968eSEhIY1/lRfVhyeq6WjaunAy9QsM3Msvv4waWCQSxcTEXL9+fcKECcQjkL6f7SgDyfH1TxrMj4U8LmAefpFS7vvPW/CT+TnGVdSzp3+kl/ckasJfH4zb6ox8RRIhnBp5Mchl1ydSPhU+4KyEktzieyLf3p4n6zaNmlRnFeXnq6uzmRbwN8Dr4GJbwMdjn3NERkbiaoagAEZsBfCqfXx8CGP8fg0Xj5VEzjwiikwul9OUVZjP5yclJYnF93bc745Wsa/xcLJpd4t/vPC0EDWwVWQyWUpKSkZGBvuCllpjDE9UPzVb8f1JLXYU8ijRG8z/PqDpOSMv6ttSpj8tEHTo5vN2D795thzz3ECx6mChcndTT4f3ddkd5Ukkw+cosBP957jFEtSp84suLt3oGEeTqa6ocC9hBH+DuHjFCcC7Ax+PMIIfyP7GiiAogBFqAU0VFRVFGMuqjP/+kZPFZl8f2u5pX4vvzcuWLVMqlTQJIdDATAuIHy4Wr2IjFNj/sMjz2d7OqIGbIiQk5OLFi5s2bWJfDIY5MClW1SdcsSOjCjsKaW2MJrtv0u4E4c/7Wq3W3LuLzuM5ST3H9uq9UCx+GntJWbCrWJXa1NNBAc6w4hHl0DkKrD9EOBJI306dw6gZypLin+vrLSLjwNMAf4OLbQHvDnw8wgh+ILPaIoI8MuzNZjP2AvJYAI3Rs2dPonCuRMy/ubkbF79unsysDfmogGmZPHlycnIyTUM2Z86chIQE5k58epU3HccImmrT6CWFv123yO8lFAr37NnDTlpus2i1WpgAy5cv12isfKjy9xZ8NKH9P0Ld+PhlFWkFdmRUxewsJ7672dvz3D2CpdLRDo5u2EUmU32+IklTcbGpX3i2t/OhmC5c3GGtuBAGc3BEweWce/m9+HxhT/9IgaADHaMJ0jfr/0UTV7iPrfAeFODMvb2j1tRzRh7zo5Xd3Q/rN2/eZGbZRJBHBvopyGMDVj323Q9YHzcequRic2BPIr7Lbt++vbGILh3ExcUxQ2HB81iw6TYdTRO78g5Gd+nfy8Kx0Ol0r776Kp4DNyISieCdzcvLg5/wZ+IpKJMZq0t6v50HrzD4pthdSEvpnIbUa1NWFhPq193jWf/ei7y7vo7q1+5OHvua3OyEZtQvrG+wytGhfoF5X6uZ6hfo4jWRGvULFCq/J9Qv+BhcVL8AvMKE+rW7e/sX1S/yuMATYOSxejZ6va+vLxEqLHXn39zcnYsBWspSwxPvKJjXmEEunj9/nqYIn6ysrH79+mm19+5cbf9Y+n9DRHS0TlNtCltUSNR5gh06OTkZ7ykRqNXqpUuXbtiwwWq+N68ODh9NdP/nSDc6Ii2RxwKspd8eqVqRUg5LK/FI3L5vZ+loZ2cp9tL/NtPSnOwEfV2T6Qmf8XM6vMxL7EqJ+v3Pce3kL1RMi7vHgK6yN6kZ0MrKa7dyvmZaRM68P9bLiIybnECnN/eccYuon+fl5ZWTk4MCGHlc8P/1r39hLyCPbf7dhThh09aaJWL+QH/ufeZ0c+HZ29sdvaxrtKhUKqlU2r9/f2qGrGPHjl27dv3hhx8aLT9fqBn3rCsMGQWtcxbYTxwsOnKppqjs3lZtNBr37Nkjk8nYiaBsGVdX15deemnq1KlVVVVXrlwhvqVW6UyHztdsuhvN8UQ3J2eUwchfQa0xfr6rfGpcyQ+ntDCXLJZZtydl3f/ZUTLUwUGEHdVATU1eTnZ8vb68qV+4E/n8GT3qN6tA/3J0ETPMRCDo0N3nHR7PkY4Gmkx1t3LWG406pnHJGx6j+rlysTnrDmq+P1lNGD/77LNBgwbhy4s8LvAEGHnM6HQ6X19fEIpMo1cHh5ubu3HxcilsyU/NUsiL7oUteXh43Lx5E37SNGrTp0/funVr418DZIJTq7ypiayzeg4MJCYmzpo1C99ZNrm5ucuXL4cpYfU0GCbG1OHt5rzc3s/TEfsKaZ5MhX713orvjlaxo+hFol5Sz7Eurj7YS0wqNVcVed80VezX7u71nINL6Yl81unNwRH5127dW2rs7fl+vRYIhd7UjKmqaH9JcRrTAovnlXUyjjpFPWfkEUEcUqk0JyeHqDOPII8SPAFGHjOOjo48Hi8tzWKtr9KZPD0c+vXk3iEwn2fv6+m445iWqfCrqqpGjx5N06i9+OKLP/zwg1r933A7tcZ4U1k/kZZAaGeB/d9DRMev6fLVFnv2wYMHnZ2dBw8ejK8tgbu7+9ixY99++22z2Xz16lVCBoMDdO5GXcKPmiu5dRKxg48UZTBCYjTZ7T6hnbNOHbml9GJ2HVFfWtSud1fZG52lLzkK3LGvmJTePlaQ/53ZbGzqF154WnhwqZerEz0JX/75VcnRSxZHo17e/+cmDqSmgTpdQYFim52dxQegrR907t2Vk9HCGw9V7vqVLJUXHR39/PPP4/uLPEbwBBh5/Gi1Wl9f30Y19d8tjbOHwMC46KKfzt0L+OHz+efPn6csgDYzM7Nfv34g7xstq2Z2nDuuPT1eiN48YVnRzxdqCHtkZGRsbCy+tk1RVla2Zs2ahIQE+IPVXwiQCd4Kc5s6zI2agEzkYVCWGtb/pLGaI8fent/evb+kUyjW9bVKUeFedcmRZn7hxaA79X5puof/1d4KIvNie/d+sm7TqGmg2WzKka+prs5mGl/q77p/iScXm2P1+FcikeTk5LDTKCLIowRPgJHHj0AgMBqN6enpTGOVztRexA/uzcmEh/39nTekVjYeYpjNZhDAM2bM4PHo8fhhD/Py8tq3b1+j5ZfLuqFPucgkDnQ00JFvP3GI6I88/fUCi9jCEydO5OXljR07lqbRbEGEQuELL7zw3nvvdezY8cqVK8x8aQ2Azvn5Qk3iAU3BbYPU3cHTwwE7zTaBaRC55fa78erjf9TW1Fl8i+fzhR0lQ7t1n+Hu0d/BoR32FUsmGRV5W8pKTzXzO2MHuoL6dXakR/3+ek03dWUx89TGyamzj++79vb0rCFlpSdKS49bOEgO9nuXeHq042SWjbX7Nd+fJLeARYsWhYaG4luMPF7wBBhpE4CX3K1bN+LIiLs1gYGob0u/SLFISULlDdK33npr8+bNjX/16uBwfm1XOhJiNWA02U1bVbwjo4qwjx49OiUlBa8w/UnvGY27d+9OSEhoph5YgEzwxgvtpg53k7rzscdsAbXG+O2Ryk2HKpm5EhpxFLhLJMM8OgTzeE7YV028VjW3cjdWa2828zuvD223NaIzTRW5laWGfnPzmWECPJ6jX6+PacoEbqivzLoeA+PLNH480X3ZVE7WdrJa+9fDwyMvLw+PfxEUwAjyX1atWvXBBx8QxiVveCx6nZPpo9jZsGDFv379upeXF02jptfrn3vuuQsXLjRann9SePhzLz5dh6OzEkrY5akHDBiQmppKWXqzVgJmyJo1a3bt2mU1S1YDL/V3nTq83diBrhy9+IA0j05v3ntKu+OYlnk9hInQRSaRhIrbP2Nvj7EVTVJbW3grZ71eX9rM77z7kjhhtoSqjcZgDo1U/nbdIjFhV9mb7h4DaGqmIm9rRfl5poW7ua+Az3aURSeTF2Hi4uIiIiLwRUZQACPI/9wjna5nz55ETWCxK+/mpm4cDf45crEmbFEh0zJhwoSUlBTKBk6hUPTr1495hfu9MeI170ooa+YXKeVR35JOp5+fX3p6ukwmw/f3foBJsmHDhoSEBCLrOxN42f9viOgfoe2e5eb1B4TNzxdqdhyr2nuqmlkjvREez1Hcvq9Hh0Gurj2wr5qnqjIz79Zmk6mumd9Z9LrHkjdo+yo3c23JN2kWnyA9OgR7d32DssHNzUkkjAeju7wY5MLF5pRVGXu+laeptnjlvby8bt68iZFTSFsA7wAjbQVHR0eRSHTgwAGmsa7ebLazH96XkxuAr6fjzcJ6ZrWGzMzM/v379+rVi6aBE4vFffr02b59e+PXtHM36jw9HIL8qIpgHPyEsFsnh0Pna5j5acvKynbu3Dl8+HCpVIqv8J/i6ur6/PPPv//++4GBgTU1NeAJsX9Hpzefv1kHzu6uX7XgQnVox+/UHkOjOcnlnLrVezXTVhVvSK28kqtnlzUSusg6dw7rKpvS3r2fQICRFH/CbXVGQf42s9nQpD/Hs1v9jmTBBNoSZcNqsHS7xUGiUOjdrfvb9vb0rAxmszE392si+Pn1oe24O5rR28t/uawjjCtXrnz22WfxXUbaAngCjLQh9Hr9E088IZfLLbY6gf31jd28OnAyy4Wq3PjUbAX48Y0WHx+fK1eu0HcBhohgFzjYH4rp8vyTtH3o/fWabvxnRcRXbRjNlJSUsLAwfIX/EkqlcvPmzVu3bs3NzW3m13w6O74+VPRSf1c8E+YEv8vrfjxT/f1JbabCerg7ny9s7z7Aw2MgCGDsrvtURwX5O8rLfmvmd2DJ3bag82uDaNtZzt2oDflIyfx6AvPHr9eHTk6daWomu/CvRzv+lUQZRzMjKEsNT7yjICI+/Pz8/vjjD4FAgG800hbAE2CkLU1HPr9jx4579uxhGg1Gu1q9GdxfLrZIJOS1c+H9dO7eZ92Kigqz2Tx8+HDKxi44OPj69euwvTX81Wiyg1a/NljkLqLq+K5bJ8fR/V1/Oletqbm3tev1+p07d3p4eAwYMADf4vvHzc0tJCRk3rx5L7zwAvShXC43GKycblVUm47/UftNWuXmnyvz1QZw9LGScFsD3vfDv9fE7694N1696oeKX6/p2DWNAFdRT0/Pcd5d3xCLAx0dxdhv99W3xprcnK8rNVea+R0QS/v/5TmqnytlbQcd9UKkskpnoaNk3aa6ivxoamZtrSpfkUQU/v3yrY5Dn+LqF+RPt5ae+n+1hHH16tXPPPMMvtFIGwFPgJG2ttkb+/bte/XqVaYRXN4/1st8OnPV6w35qOBkZi1T5585cyYoKIiysdPpdM8999ylS5caLU92F5xY6c3RPN7NoCo3hi1SMoPbGwgPD4+Li8Mv3A+GRqPZdZejR482/5sSMX/sQFf454WnhfTNLi4NWbXpyKWa//yqhZ9EWAQTB0c3D49nPTyCBU4S7LS/KI0Kb+Vu1Nepm/kdP0/HA0u7wE/6ZlfIxwXEMtup84tSz7E0NdNsNmXLv6qptoiCGRTgfHS5N0dzSeYW1z/xjoK48hAYGHjx4kVwfvClRlAAI4h19u/f//LLLxPG14e22/YhV0OeLufUBUcUMPcD2AzOnz9Pn1JiJ8QClfLDIk/6Zqm21jQpVvXzhRryY0dIyJ49ezA19EN9X1CpQAbv3r27meJJjTz/pBBkcEigkL54+zbLb9drj17W/XpN98tliyvxpO51EInb94V/RKJe2GkPwP2kvIJpvztKytE8kc0A82rCsqIfz1gkDHdze7Kbz0zKkoSr1UeLlBZRbwIH+9OrvJ/25WoSjSkrrRQOhG1x/Pjx+FIjKIARpDkGDhx49uxZpoXPszu7uit3t4TF20o/32VRFnjx4sXR0dH0jR0M3NChQ3W6e9kvPp3kvnRKB/paCi7azLUl3x4hyyP5+fmlpqbCT3yRHxKlUrl9+3ZQwsRqYBWxKw/EwPC+Li8GudB3GvbYuXZLf+hC9cnMWtC9zRz23lmr+S7i9k+LxX3buQVgvz0wpbePFSq/N5ub6+q3w9zWvCuhsmzYgk23v9pbwbQ4O0t79PyAz6fqO5e+Tn0j63OTyaIgNqd3zMs5dQPm5xPfxQYMGHDmzBl8qREUwAjyJxw9enTYsGGEEbzbo8u5WkRXbzD3Dc/PKrgXzSUQCM6fPx8YGEjf8IFoeeMNiwIV2z7s/PrQdlTOVavlkcRicXJy8ujRo/FdbhEUCgVMqsOHD/9pdHQDMonD84HC4X1cnv2bM4rhB0ZeVP/LZd2RizVN3ell4ujY3k38tJvbE6h7H5L7SXnF59mtmil5bwyd96i//kkTnmgR9Q26t2evj+gLoc+Wr6nWWiTD9/cWXEzoyt2PGqGRSlguCGNaWtqIESPw1UZQACPInzNy5Ejwdwnj/iWeHM2GZXc3bjDkowLml9GgoKAzZ85QeStm6dKlS5Ysuaf2HewPRnd54Wk6g1S/PVI5K0HNrvISFRUVHR2Nt55akLKyMtDADfeE4c/3869I3fnP9nYe9IRwQC/n/r2cqDwuaylA5Z67UXvuRt3Zuz+Z6eubwtm5i7g96N5ATOncIhiNNbdyNxKiiEDkzNv1iZSj5WH/lF8u60YvKWQup/b2vO4+79L3YaX09jFlQQrxXePYCm/uprv/6Vz1uOgiwgjSFwQwvtoICmAEuS8uXbrUr18/o9HCA/P3FlxJlPE5ewOIHdYVExMDMonKEXzjjTe2b9/e+FexK+/YF95PdqczQdSv13Tj/lVEVH1o2PsbEkTjG93igAY+fPjwDz/8kJWVdf//FsxAUMLP+DnBz7/JBEKBTethnd4Mivds1h25C39QqA3382/x+S6idv7t2gW0c/ubo2N7nIotxf2kvJJJHPYv6ULrQppVoH/ugwIixt6zyyuSTrTVTdDrS29c/5y44P3+K+2/fKsjR1tkNNk9NVvBDHO7u1bwz58/36dPH3y7ERTACHK/TJ8+fevWrYQxYbbk3Ze4GvcF7mbf9xTyonsXfgQCwZUrV/z9/ekbPr1eP2TIEObtTa8ODqdWeXO0pPP9uG6vxqiI7f+OwyqTpaSkYIWkVkKhUHTr1u2B/3Wfzo4ggwNkgr91dQzs7vS0rxOf3qzSeoP52i391Vt1N5T1MFHhZ1Oleq3i4urTrl1vUbverq49cOK1OPeT8qp/L+cfFnlytDbsn6LWGId8WMDcHwF3jwFdZW/S19gc+Vqt9gbT4ufpePHfMu5+kmMHrgPTpk3bsmULvt0ICmAE+QsolcrevXtrtVqmUSLm39zcjbu1T369pguNVDItwcHBx48fpzJQVq1WP/fcc3K5vNHyjJ/TsRXetB67aWtN0+KK956uJuwCgSA+Pn7mzJn4Urc4ubm5vr6+8IcXg1xeCRbtPa09crG51MR/ir/3HTEMkrirxLGPr8DNhQcWTq6fpYbCUsOlHP3/U+izlPobBfW5xfV/9T8CWtdV5Hf3Zw8ezwnnWytxPymvpg53S5gtoXXx1OnNsDOeu2FRPFboIuvh9z6P50jdcB9XFuwijEeXe3E3lT3sfT1n5BGZAkQi0fXr1728vPAFR1AAI8hfY+HChcuWLSOMH090XzaVw1mF532t/vcBDdNCcSD01atXhwwZotHca+/Yga67ozwpPmdb+f2dtFhsDTZjxgyQwUIhVutp4Qn21FNP2TEqpZVVGX++UPOf43eUMHjVLfK/IpM4dBTz+/g6iV14vbwF8FeJmP9kd8Fjv1EMDQR9C95nVkG9ptqYXVSvUBtU5cbLOXUP9h90cBCB6hAKu4pEPV1ce9CnPdoaJlO9smBHedmf5DmHLQ82Plo7QW8wT1im+ulcNTEVe/pH0hdjX1dXfDNrBXHU/94Y8Zp3OZziC7a8L1LKSWNUFPg2+I4jKIAR5C+j1Wp79+6tVFocmQoF9tc3duNuJC14q33fy2eexggEglOnTgUFBVE5iEePHh01apRefy/Y8t2XxAmzJRTP21+v6SZ/oQIdQtj79OmzZ88eHx8ffLVbTwAzX7QjF+8kMf7lio4dmt5SwHL0N9mdI2KQxCCM4Q/dOzs21GUNbEIhd3bnE8uXstRQXG4l4xSI+dziO/dyVeV3jnPhD6BvG45ZQOs2X47oPuHzXUDxurh0u/NTKHMUuOOkemTU68tv3dqoq1E0P8G2ftD5tUEiivuBXTmWx3P09ZsP05KylprNpuybcTU1eUwjrBtX1sm4G9cGy1fvt/OIr41eXl7Xr18XiUT4miMogBHkQVi3bt3s2bMJI9vZ5Ra/XNaNiLJQ9QEBARcvXgQlTOUgsgsj0X2g0eATTIpV/Xa9lrB7eHgkJyeHhYXhq93aApiJqtx4MlN38o/an3+vaT0xzAn4fKFQ2NXFtTv8BNErEHTAWfRYqNbezLu12WDQNvM7/t6ClE+lATIBxf3APjy0t+d36/6Wm5jCGoHFqtRi1UHCeHiZF6dLJLC/XwCJiYmzZs3C1xxBAYwgD4jRaOzbty+4uYT92ArvQQHO3G1XxIbba/dbZISeN2/e6tWraR3H5cuXf/LJJ0zL5vmdpg53o3jq6g1mGOWvf9KwHy1evDg6Ohrf7kcmgJk0FPvJUtbfKNBfkNfdKKhnp++mks7SUe7uA+grpspFbqszigr3NH/p97VBos3vd+LuweD98O8Dmnlfk5mTZN2mtXfvR19jdTUK+c04s9ki1mPuuParZnbkbqNOZt6p70gYAwMDL168iCUAERTACPJQHDx4cMyYMYTxaV+ns6u7cvcqKaijfnPziSys6enpoaGhtI7jBx98sGrVqsa/wthtWyD9vyGUh0h9d7RqVkIJ+zLqzp07J02ahG/3Q3LhwoV+/frZPVxUiLLUcDdTVP21W3VXb+kra0x/KT1yWwB8zYZaIw03KWQy2dKlS5n3DuzuXqr06REuFHrjtHmMmEz1BfnJFeXnm/kdgYP9smkd3n+F8hJTOzKqpqwsJoxe3hM7dAyhr7Gge29mxdbWqpjGAJngzOqu3E1sZjTZDZifz844cODAgdGjR+PLjrRlHLALkLYPrKQjRow4fPgw0whr7sZDGu6WRAIXZ2tE58EfFoASbjROnz794sWLtJaNjYuLU6lUjcWBYe+c8qVK4OD5SrArxbP3H6HtArsLJixTETl4iRrXyIOh0+ke/j/i1cEB/hne18Ko1hjz1QYYtbIqEwhjeE/B0lApt7DUoCp/dMMnFAoDAgIa/iyRSEDcwhLh4+MjEon8/f2ZT5kEBwePGTOG2T8GgzZHvsbHd7aLK95Cf2wUFe5tXv3CVNz+sZTT8U33wy+XdTNWlxDGTp1fpFL9AqrCfYT6bfABOJ3WG3wwtvoNCwtD9Yu0ffAEGOEGly5d6tevH6EZPNrxr2+QNeSb4Sif7ypfvK2UaZk8eXJycjKt46jX60eNGnX06FGmE7A7SvpSf1e6J7Cm2jRlZTEzzSmMMow1vtoPyYkTJ4YMGWL3mPICgAxuyE1F0JCWual/6+cL1cxaWTATiErg8NcWSR5z+vRp0MBlZWVMI4/n1N33HZGoF06ex4KyYFfp7eNNPX3haeG2D6W0Vvpt5Hd53YgoJZHFrUPHIV7edAbFaLU3cuRrCePSKR0+ncThRBhlVcbeMxXwk2nk8/nnz59viEZBkLYMngAj3ADW05kzZ65bt45YfxdvK+N0PuGPJ7qDKGKmStq+ffu4ceNoDY4VCAT79u0bNmzY2bP/LfuhN5gnxap+WOQ5vK8LxRNY7Mrbv8Qzckvpyu/L8XWmBhAqTWmVZkp6wsLFFMCjR48Wi1slkiU4ODg9PX3UqFEq1b2jJ5Op7lbOOln3GW5uT+IIth34PLslb3BbEd0n127pwxYVEuq3vXu/Ll4TqWyvwaBV5G0ljM/2duZ6Gkjwvgj1C4CfhuoX4QQ87AKEK8TExLBjg61G4HDL6dn6QWcizck777yTm5tL6ziKRKIDBw74+fk1WnR68/jPik5m1lI/h8cOdMUXGXmUgDOakZEhk8mYRpOpPi93o6biIvbPY1jz+Va+jPh0djy2wtsW1G9WgX5ElJIQTqJ2vbvKptjb0+mR5iuSDPWVFu115sG+z+dycxvuoBFG8NCw8C+CAhhBWhira6vRZDeXlUOSW/h5On75lkUSSI1G8/e//51IYEMTEokkNTVVKpUyNfDoxYXnbtTiPEf+Ei1yB5hu/P39jx8/TkRZm81GRd6W8rLfsH8eO/83RHR+bddneztT39Lc4vqRUYUNhawbcXHp1t3nHXt7OqO+S4p/rqrMJIyw48O+z+l2gd9lZKUwt3pKgSAogBHkYbEaXXMys5Zdg45bvB3mRpwNnj17duHChRQPpZ+fX3p6OijhRou21hS2qPB3eR3Oc+T+ofg7UQsik8kyMjKIxdNsNuUrvmvmPirSGjCVnsiZt3l+p+0fS8Wu9DtjylLDyE8LlZZ35p2du/j0eI/Hc6SyydXV2eyqv7DXw47P6XaBx8WO2Gq4p4YvOIICGEFaHj6fHx8fz7ZHbinleiVPcINkEos7+V9++eWhQ4coHs2AgIC0tDTmB2NNtWn0ksJrt1DSIEgLI5VK09PTg4ODSVlSsEtdcgT75xEK4Htib/vHnemuhd6Iqtw4LFJJZMIXCDr49JjN59OZ/cForFHkbSVKPcMuD3s9p9sFvhZ4XGw7+GZY+BdBAYwgrcXgwYPZuXOVpYbYXdzOLeTRjr9tgZS4FDR9+nS1Wk3xaPbp0yc1NZWZAUitMY6IUmYVoAZGbIVWyoBlZZHx8LBaabyocK+q6EcciMcw9K42IRhgVQ9bpJQXWahfR8f2vj3C4SetrQb1W6+3cEtgf4ddntN1KwDwtZSs1PfglYFvhm80ggIYQVqRFStWsGuEfPVDBbG/co5BAc5L3ujAtKhUqjfffJPu0RwwYABoYKFQyPSWRkYVcn00EaQNAi8avG7jxo0j7CXFPxcqd2P/PAKsJsGiGKtxPQ6Obr5+cwROElpbrS45wr76u/B1D66Xd4Z9GXwtwgj+GHhl+GojKIARpHXx8vKKiooijHqDecZXxVxv2scT3YkN8tChQ19++SXdAxocHHzgwAGmBr57W0ypUBtwtiPNo9VqsRP+EgKBYM+ePVOmTCHst9UZBfk7iIhNBHkYyqruRPQQmR0cHES+PeY6OXWmtdU11bnskArY2T+dxPkEUeBlga9FGMEfA68MZzuCAhhBWp2IiAir2bC+PVLJ6XZZDZFauHDhiRMn6B7Q0NBQcMrBNW+0gPoFDcwOtUIQJkajETvhL68zfH5SUtKsWbNIuVJ6Ml+RhBq4VbG3d7CRlt69z1JoRf36zXV2ltK7ItXk5X1jNlusS1avOHEO8K/Yua8CAwPBH8P3GkEBjCCPAlBKVrNhLdhcyq7Mzi3YSTL0ev3f//53ui8DA2FhYTt37mRqYHmRlZoZCIK0CImJiZGRkYSxovx83q2NhPuOtKTXRWnGY7b6DVtUeDnHQv3y+S4+PcKdnbtQ3PB8xTbi6q+dtSSXnAM8K/CvrC4jzF0bQVAAI0jrMnjwYCsnGE2s0dxi7EDX98ZY5MVRKpWggak/7Bo/fnxycjJzN80q0I+IUqIGRpDWIDY2ln15r1JzNTdnncmEl/CRB+ROzudPlGz16+s3Vyj0prjht9UZ8PoQRtjNiTKHXMTq6QL4YJj7CkEBjCCPmpiYGKmUjKSyGqXDOb58q2P/XhaXgY8ePbpkyRLqx3TChAkpKSlMDXztln70kkKuH+wjrUTjVyGxC25nD+TXLliwfv16on6Jtup6bnaCyYRFuVvB6+I7091AZakB1G+mQm+pfoW+PcLpVr81NXlFhT8QRtjHYTfnetOs3i8D7wt8MHyjERTACPKo8fDwiIuLY9ut5mngFgIH+12fkJeBly1bRndl4AbGjRu3b98+Zk6s3+V1Qz/G+8CIFTAJ1sMzc+bMpKQkIo6xujo7W77GaKzB/kHuH4XaMPQjso4dqF8fUL8uMoobbjTqFLesXP2FfRx2c043DbypmWtL2HbwvsAHwzmPoABGkMfA5MmTR4wYQRjlRfUrv6/getNkEodtH5J5Mt944w2FQkH9sIaFhREaOFOhB78qtxjDMhGkVRbSlJQU5hsH6GoU2TdXG+orsX9a0uviUXth8q76LSBWaR7Pycd3totLN7qHtUDxnV5PXr+CHZzrV38B8KaILxoA+F2waODrjKAARpDHhtUcDDE7yigoJPtikMui1y2+sJaVlU2cOFGv11M/rLC/ErWRwK8CDUxE1iEIpyE052Nk3LhxqampRIn12trCbPkadlIf5IGxt+dT2S7QSKB+idp1PJ6jT4/ZLq4+dI9p6e1jGs1lwgh7N+zgXG8a+FHgTRFG8LjA78J3GUEBjCCPEz8/v+joaMLYUBbYyP1yHgtf9xje12ITPXv27Jw5c2xhZENDQ9PS0pgeubLUMPRjsqokgnCXNpVANSQkJD09nQhrrKsrlstXsU+3EKSRczdqYWVmqV8nnx7hrq496G67rkZRqNxDGGHXXvg658ODwYOyeqEMPC7wu3DaIyiAEeQxExER4e/vTxhPZtb++wDnA6HvVAb+sLNXB4swqg0bNiQkJNjCyA4ePBg0sFh8Lyd2WZUxNFJJQZ4zpEWwhWiIR8mAAQMyMjKI5IL1+nL5zbjaWhX2Twss6XwhZS365bJuxKdkvbqGnM/Uq1+DQXsrdwNx9Rf2a9i1+dz3r8GDYm+1AQEBWPgXQQGMIG0CgUCwadMmIpEpsDiJhkBoiZi//WMykcb8+fMPHz5sC4MbHBxMnEppa01hC5U/navGmY/odDrshJYlMDDw1KlTMplFyiJDfWWOfLWuRoH9gzD5/qR29JJCWJOZRgdHtx4951N/7xd0b17uxvp6i+/ssFPDfg27NtdbB74TeFCEEbys9evXY+FfBAUwgrQVBg8eHB4eThhhV56VUEJB6wYFkKUUjEbjxIkT5XK5LQxuUFDQ8ePHmR65Tm+esEz1n+OYARhBWh4fHx/QwERYjcGgzcmOr6nOxf55KK/L3pGatmw8VDn5CxURIusocO/hN8/ZuQv1Q6ks+E91dTZhhJ0a9msKWge+E/FdA5g3bx4W/kVQACNI2yI2NpYdCP3LZR1s0hS07r0x4n+OdGNaNBrNmDFj4KctDG5AQABoYOb4gtcFvtdXeytw5iNIi+Pl5QVvXFBQENNoNOpystdqtTewfx4Ye3sHOhry2Y4y0EhEog2BoIOfX4STU2fqx7H09rGy0pOEcepwN9ipKWgdeE3gOxFG2H+x8C+CAhhB2hxCoXDLli3sQOgFm24TyTk4SsJsybO9LT4tZ2VlTZw40Wg02sL4ymSyU6dODRgwgBjceV+rcfIjSIsjkUjS09OJAx+Tqf5WzrpKzVXsH1sGVt3oZDI+1tlZ6tfzA0eBO/XNr9beZCe+6t/LeV24hILWgb8EGythBM8K/Ku2k7UeQVAAI8g9goOD2ekZtLUmq2XcOYfAwX53lCeREOvw4cMffPCBjYyvh4cHeORE5ed/H9BMilXp9Gac/zYI3gFuVcRicVpaGvHGgQbOu7WpouJ37J8H8br43I6P1RvMU1YWw6pL2IUush49Ixwc3agfwXp9ed6tzUTiK6k7f3cUmaqDo1gNfl6wYAH4V/j+IiiAEaSNEhMTExAQQBiPXKz59ggNgdBWd9k1a9Zs2LDBRsZXJBIdOHBg0qRJTOP3J7VhC5VlVUac/7YGZoFubYRCIbxxEyZMYBrB+8/P21pe9hv2j00Ba2zYwsIdGVWE3dW1h2+POXy+C/U9cCcCIne9wWCRfsLqt2mOAp7SzxdqCCP4VOxikwiCAhhB2hACgSApKclKIPTmUmUpDYHQVuOs5syZc+zYMdsZ4p07d86aNYtpPJlZO2SBko5Yd8R2YK9UbfaNmzZtmqUGNuUrviu9fQwH8a95XTyuZtCVF9U/F1Hw6zUy5kIk6uXTI5y+8k5WKVBs0+kKCCP7dhJHAR8JPCX2GgU+FWZ+RlAAI0hbJygoKCoqijCWVRlnrC6ho4HsTBt6vX7ixIm5uTaUoDUxMZH4Jp1VoH8uIv93eR2+AghXEIlEXBHqW7ZsmTdvHukxF6SUFKfhON4/9vacLJADuhfUL7usoLh9X58e7/F4jrYwdqqi/ezIf3Z+Su4CPhI7kAq8KSIZHoKgAEaQNgos2YGBgYTxyMWatfspSRr85VsdX3ja4ou7Wq1++eWXbSQpdAOLFy8Gp5z5ZVpVbgyNVLIjuBAEeXhWr14NLx1bFaiKfsTOoZg7xX4XF7KlUYeOId26z+CopP+rlJf9xv7WA7swUaGQu4B3BD4SYezTpw/7OAFBUAAjSBsFRFFycjI7aCdqa2lWAQ2XBgUO9rsipX6eFt/dr169+uabb9pIUugGpk2blpaW5uHh0WjR1prGRRdS86UDaR6tFmtBP1Kio6Pj4uIIY0nxz8qCFOyc+4Rb0cJfpJRbzTLo6fWql/dEm1lnbhTk7yCMsP/CLkxH4ivwi8A7YvtRGPyMoABGEI4RGBjI/nIJu/i0VSV6Aw0Zgz3a8Q8s7SIRW3x9379//8KFC21qoENCQjIyMmQyWaPFaLKL2HB7xmpKBhppBpv63NNGiIiI2LRpE3F7ufT2sYL8ZLPZhP1DDbB+wioa9S2pi+zt+bJu0ySSUBvph9rawrzcjUTaZ9h5Yf+FXZiGVdRkB34R+xuH1Ug6BEEBjCBtHat3V87dqI3dVU5HA/08Hbd/RH6BXr58+bZt22xqoGGTPnPmDFEi+NsjlWELC9UaFEgI0sLMmDGDHWJTVno6X5FE6ASEjT0Xbsw2JHxmV0/g8Zx8e4S3d+9nI4NlMGhzsxONRovUX7Dnws5LRGBxl5gdZeAXEUbYTzH4GUEBjCCcpKnshZ/vsrLcc5QXnhayk0K/9dZbZ8+etamxlkqlGRkZRLGWX6/pBs7Pv3YLK+UgSAszadKkffv2CYUW0bwV5efzbm1CDfwnArjNX5qFNXPgfCsJnx0d2/v1+sBV1NNGRupO0aOcdfX15IUa2HOJHBzcBXwh8IgII3hNW7Zs4USOegRBAYwgVggICIiJiSGMDQE/7FLvHGXqcLePJ7ozLXq9fsyYMXK53KbGGnzxlJSUyMhIplGhNgz+sOCnc9X4LlAJhkA/RsLCwq5cueLj48M0Vmqu5mb/G5QD9g9H+f6kFtbM3GJyBJ2dpX49P3B27mIj/WA2mxR539TU5BF22G1hz6WjjQ2XwowsVwi8JvCd8F1AUAAjCIeJiIgIDg4mjFkF+shvSqlp47KpHV4JdmVa1Gr1qFGj4KetDXdsbCyRGvpuWqyiL1LK8V2gD0yC9Xjx8/M7deoU4StrtTdysxOIqFGkET6v7R4eLt5WOilWxf467Crq2aNnhKPA3XaGqVCZUqm5Shhhn4Xdlpo2Lth0m50WFPwl8JrwPUVQACMIx72NuxUsiVA94OufNDTVy9m2QNq/lzPTIpfLx4wZo9PZnBvakBpaIrGIDI/6tnTKymJ2ng8EQR6GhtsHRLaF6ursnOx4oxELknEGEL2jlxR+bi1BRnv3fj6+s/l8F9vpjWJVaunt44QRdljYZ6lpI/g/4AURRvCUkpKSMPgZQQGMIDTg7+8fGxtrRSmtKlaVUxJCKRTY71/iSaTlOHv2LGhgvd7mLsGGhIScP3+ecMp3ZFQNnJ8vL8LgTKStIBKJKGiFRCJJT08fPHgw06irUWTfXGWor8RRJh2vtpcEC1bFfnPyrX4RlnqOk3WbxuM52s4AgfQtVh0kjLC3wg4L+ywdbQTPB/wfth08JT8/P3xJERTACEIJ4eHhIIoIo1pjnLJSZaSlcodEzE+N6eLVwYFpPHr06PTp021wxGUy2fHjx6dMmcI0Zir04Of9eAavBCNtAmpOWsRicVpa2ogRI5jG2lqVXP5VvR5vH1hgb+/Qpv7/Ad0LqyL7yyCI3m7dZ3TqPNKmRqei/LyyYBd7b2UXHeQu4POA58MukQA+EnhK+IYiKIARhCpHc8uWLezzll8u62i6HerT2fFgdBexq8WrvX379k8++cQGB70hmisuLo4pM7S1pvGfFUV9W2rEkqXcxwajG9ry63bgwIHx48dbDFCdWi5fBT+xfxgKuK24XrAGRieXjV5SyL706yhw9+u1QNy+r02NTGXltXwFWUTQanQVpwGfBzwfwgjeEWZ+RlAAIwiF+Pj4JCYmsu3RyaUnM2upaeaT3QX7l3QhIrWWL1++bt062xz3iIiItLQ0Dw8PwgMIW6TEKsFcxwavuLdlBAJBSkrK5MmTmcZ6fblc/lVtrQr7pwE+z6kt/L+hKjfCGvjZjjL2IxeXbj17LrCdhM8NVFdnK25tJop48Xl22z8m82twGvB2wOdh28E7IjK6IwgKYAShhCl3IYx3woG+VGmq6TkQHBTgDHs23/L9njNnzvbt221z3ENDQy9evBgYGMg0/nL5TpXg367X4nuBIC2m7vj85OTkmTNnMo2G+srsm6t0NQrsnzYCrH795irYx4CAu8ezvn7zHRzdbKpDamsLb+V8zS7fteZdydiBrtQ0E/ycaXHF7Ognq64RgqAARhB6SExM9Pf3J4wKtWFWQglNzYQ9e8PcThY632icPn36wYMHbXPcZTLZmTNnJk2aRIx7aKTy3wc0+F4gSAuyfv36BQsWWK4/NTnZ8dXV2dg59o87odRnO8rCFimtJoCUeo7rKvuHTaW8srsbqJ8jX8su3PXxRPd3XxLT1FLwc9gVnsEjshochyAogBGEHkQi0c6dO5l1Yhv4z3HtxkNUJSydOtyNqFio1+snTpx44sQJ2xx6oVAIQx8fH88cfb3BPO9r9YRlRTSFANggfNzN2hgrVqyIiYmx1MC63OwErfaGrQtg+8d2zVKtMYYtKoxOLmOfAfL5wu4+79hayiu7uyH6OdkJBgNZUfztMDeaSv4C4OGAn0MYYTeEbZGOdPQIggIYQZqjT58+cXFxbHvEBnWmgqqcOh9PdH//lfZMi06nGzNmzIULF2x29MPDw0+dOkVcdtp7urpvuIKmq+A2QuMdYJEQt7M2R1RUVHx8PNNiMtXnZv+7UnPVtgXw45mrsL71m5t/5KKVWkfOzl169vrITRxog+o3W75aryfvxI4d6JowuxNNLQXfBjwcth18IfCIcLFCUAAjiK2ooLCwMNKZ1pv/vlzFzofJab58q+PrQ9sxLRqNZtSoUVlZWTY7+kFBQRcvXhw3bhzTeDccuuCzHWWYHZpDYBbotr/Sbtq0iZla1mw25t3aVFF+3nYdr8eRBOuLlHJY35SlBvaj9u79/HotEDhJUP028MLTwl2fSGkKKgGvBnwb8HAIO3hBWPcIQQGMILZFUlKSVColjJkK/awE2ip2bJ7f6aX+Fmk81Gr1sGHDlEqlzY6+WCzet29fXFwcMxy6oShI2CKlVTcRQVoc9l0M+pgxY0ZycjKzpaCB8xVJZaWncQI8AmA1C41UWi38Zm/P9/KeJOs2zdYu/Tajfvv3ct6/pIvAwZ6mxoJXw45uA/8HvCB8QRAUwAhiW0gkEnDL2FXvdmRUUZYVCfbyXZ+QhRxA/Q4dOlSlsunaJBEREexw6Lv5UfN/OleN7wjS2giFQlto5qRJk/bs2cNsrNlsKshPLr19zBYdL/tHpza/P6l9arbi12tWsj07Orbv4Te/Q8chNjgETanfJ7sLDkZ7EkUEuc7XP2nAqyGMDdnawQvCRRhBAYwgNkdoaGhUVBTbvmDT7XM3qLoOCjv6/iWesLszjXK5fNiwYWq12pbngNVwaLXGOC66KGLDbb3BjK8Jgjw8o0ePTk1NJXLtKAtSSop/trWusOc5PIL/FW2tadqq4kmx1iv8iUS9evpHurjaYt3XptSvn6fjweguHu34NDUWPBnYyNj2yMhI8H9wXUJQACOIjbJ48eIRI0YQRpA94DeUVRlpaqlEzIfd3auDhe+VmZmJGrghHHr16tXEcdza/RUD5udfu4W3TNsuWq0WO4ErhISEpKWleXh4MI2qoh9VRfttTQK39v/Ab9dr+76X/93RKqtPO3Ue6dMj3MHBFhP/NqV+YWdMjSH3R64DPgx4MuzPuODzREdH44qEoABGENulIRDIy8uLsCvUhikriylr7J09/rMuoISZxqtXr44cObKsrMzGZ8K8efPOnDkTGGiRBxXUL2jgz3eVY2astonRaMRO4BDBwcHp6elE8oWS4jRlQYoNOV6tmQSrIZFByEcF7HKvgIOjm2+PcKnnuMeVibptqt+Gr8M+nWm7CA0+DHgypBvg5WX18heCoABGENtCIpFYrQz884Waz3bQJgsDZALY6cWuFu/+pUuXQANrNBobnwmgfkEDR0REMI16g3nxttLBHxZkFeBRMII8LH369MnIyJDJZExj6e1j+YrvzGb8zvRQgOiFlaqpVPbt3AJ6+X8qatfbNjunKfULuyHsicT9IAr4fFc5+DCEsaHqL179RRAUwAhyh8GDB69YsYJtj9lRZrVqIqd5xs/p0GekBr5w4QJqYLu7SYni4uLS0tKIoIBzN+6U0PxqbwW+LAjykPj7+x8/ftzPz49pLC/7LT9vq9lM/5E+j9cqWgtWp6dmKaxmr7C353t2ecXHd7Zthj03r35hN4Q9kbL2gt8SnVzKtoOfA94OLkEIggIYQf7LvHnzJkyYQBiNpjtBRPQVxenfy/lgdBeRs8UKcPbs2VGjRuGlSru7V6T++OOP8ePHM406vXnBptuhkUqrsYXIYwFDoDmKTCYDDRwQEMA0VlT8nndrk8lE+fsFcrRl/4NZBfqQjwpgdWIXegUEThK/nh9IOg232cnWlPqFHRD2QaI+AgWAxwJ+CzsKADwc8HNw8UEQFMAIYsGmTZv8/f0Jo1pjHP9ZkVXHgtM829v54NIuRL2H06dPowZuQCwW79mzJykpichb++s1Xd/38jceqsQuagvgXOUuUqkUNHBQUBDTWKm5eitnHd0auAXv34LI+WpvRb+5+SczrZctcPcY0Ms/Uugis131W19hVf3C3gc7IOyDlLUXfBXwWMBvIezg24CHg8sOgqAARhDrmoddmfN3ed2shBL62jsowIoGPnHiBMZCNzJlypQrV66EhIRYiK5aE8yHsEWFeBSMIA+Dh4dHRkYGEZOp1d7IyV5rNOqodbxaKAlWVoF+8IdNHvw6OIi6+bzdVfZmq+bc4oD6vflVU+oXdkD6mgx7E3gsZHuFwpSUFPBwcM1BEBTACGKFgICA9evXs+3fHa2i8v7n808Kf1jkyT4HHjZsGOaFbsDHxwd89Li4OOIo+MjFmqdmKVZ+jwmikQcHXVJ4rdLS0sLCwpjGmurcnOx4gwGP960Da87nu8r7zc1vql69WPx0r94L4act91Iz6hd2Pdj76GsyeClWa1+BV0MUOEAQFMAIglgwZcoUq/dkIr+5TV9CLGB4X5fdUaQGvnDhAtYHZhIREcE+CtbpzZFbSrFWMII8DEKhcN++feSV+xpFjny1oZ7CuwYPeSQLq83gDwsWbyu1evDL5wtl3aZ183nbZvNd/an6hf0Odj36mvzLZR14KWx7eHg4eDW4ziAICmAE+RPi4uJGjBhBGI0mu8kriqmMen0xyGX/EjIW+tKlS0OHDlWpVDgfGmg4Cl6/fj1xFHw5py5oriLq21L6Loq3ffR6/PRAAwKBICUlhXDTa2tV8ptx9fpy2lprb/9g/5621hS5pRRWm6YOfu8UOuod1d69n41Pp2bUL+x0sN/R12TwTCavULHDkcCTWb16Na4wCIICGEH+HD6fD94YUaUDKKuiMyEW8MLTwkMxXkRe6MzMTNDASqUSp0QjM2fO/OOPP4iITXA7vkgp7/ue4pfLOuyiR4lOhx1Oz6qblJQ0a9YsphE0jFy+qq6umCr9+0Cu149nqpu5c8HjOXl3fd3Hd7ajY3tUv9nyNVZzPsMeBzsdhctgE4mvwIcBTwbeLFxeEAQFMILcF2KxODU1lX1D79ot/bS4YiqbPCjA+VAMWR84KytryJAhCoUCp0QjMpkM5saWLVuI6SEvqh8RpZyxuqSsCmvzIMiDkJiYGBkZaaFn7tSwWVNbW0iP48X/ayHQCrUB5A38A3+w+gtu4kD/3gs9OgzC+XNnttz8Sl9HXt65U+83hs6sVwD4JOxrOLA9HThwALMMIAgKYAT5azT19fT7k9rPd5VT2eRnezsfXubl0c6iybm5uaCBQQnjlLDwOaZN++OPP8aNG0fYvz1S2fOtvK9/wjTaCPIgxMbGxsTEMC2G+srsm6t1NTb3Gc5oslv5fflTsxQ/nqm2+gsOjm7dus/o7vOOo8AdZ05dXbFcvop99gs7Guxr9FU8agC8EfBJCGNDFBu7rCOCICiAEeTPGTFiRFxcHNu+eFtpUx4J13nGz+nwsi4SsYUGVigUoIEvXLiAU4KJl5fXvn37UlNTiWh5TbUpPFEdNDf/t+u12EsI8leJioqKj4+3kILGmmz5murqbBocr/tLggWrR9BcReSWUm2t9UTzHh2C/XsvErfvixPG7s5tiILsm1+xb4zfVb9dYF+jstXgh0Qnl7LtVvOYIAiCAhhB7pd58+bNnDmTbZ/8hYpdbY8OnvZ1So/1IjSwWq0eOnTosWPHcEoQhIWF/fHHH7GxsezkWIM/LJixukRVjhHRref14h1gOgkPD9+yZQszAMdkqsvNTtBWXed60+zt/8T1ghVj5toSWD2aSi/v7Czt4TfPu+sbfL4Qp4pdQ90s+Rp23SzYxUD9wo5GZavBAwE/hH0nfMaMGVYrWSAIggIYQf4C8fHxRP0bu/+lnVCWGqhscoBMABpYJnFgGrVa7ahRo/bv349TgkAgEERGRl6/fn3y5MnEo2+PVD7xbt7a/RVYLrg1wCzQFDNt2rSdO3fCy8XQwPW5OesqNVdpdb30BvNXeytgxfgmzXr9Jx7PydPr1Z7+n7iKeuIM+e/GVHU9J3ut0Uh+C4P9C3YxWtUv+B5WU3KCr5KYmIizAkFQACNIC8iblJQUHx8f9g40ekkhrcVvQANnrPB+srvAQvbrdK+++uq2bdtwVrDx8vJKTk7OyMgIDAxk2jXVpogNt4PmKo5dxeNKxAKhEE/wmmPChAn79u1j9pLZbMy7tbGi/Dx3G8VvIgR67+k7eZ4XbLoNK4bVX3D3GND7b0skklB7e8zr+18qKn7PzVlnMtVb3b/gJ5WtBq9jXLSV7+/gpYCvwvxmhCAICmAEeXAkEgn4YVaTQluNQaIDmcThaKwXkTnTaDS++eaba9aswVlhlZCQkIsXL8bHxxOzBabK4m2l2D8IE3RV/5SwsLDU1FTm/QKz2ZSvSCorPUlNG2FxCI1UTlhWJC+yXmdeKPT26/lBV9mbDo5uOCUaua3OUNz6xmwm75g829s54wsygokawN8Ar+NyDnkDC94R8FLAV8GJgSAogBGkxQgMDExKSmInhf7xTHXUt9QKG492/EMxXmMHuhL2+fPnL1y4EGeFVWCShIeH5+TkzJgxA3sDQR6SkJCQ9PR0Dw8PpgYuyN8B+oeTjhejDFJZlfFuwjzFr9esh4cIBB1A9/b0j3Rx9cGZwKSocG+hcjfbDrvV4c/JWgY0Af4GOwcnbDrJyclE8BGCICiAEaQFGDduHFGfo4GV35dTXPZGKLDfHeX5z5HkycOyZcumT5+OlzCb/Hbg4bFp06bz588HBQVhb7QGWq0WO8FGGDBgQEZGhlQqZRpB/5QU/8zB1tg3/J+NhzQNJdOsxhA5OIi8vCf5/22xu8cAnABMzGZjviJJXXKE/Qj2KditYM+ite0bD1WCv8G2g2fCrsmHIAgKYARpGSIjI9mJjoCIDbd/uUztDU8+z27D3E6fTiJLTW7duvXll19GHdIMoH5BA4MSZp5fIS2C0YjptW2IwMDA48ePy2QyplFV9GNR4V6Oyd//ZYH+7miV1eu+PJ5TZ+no3gHRHToOweu+BCZT3a3c9eVlZ9mPYIeCfYpPr2MLPsa8r9VsO/gk4Jng3EAQFMAI0ops2bJlwADyk7zeYJ7weVFTVSvoYOmUDmveJe8XHTp0aMiQISqVCidGM8yYMSMnJyc8PJwdQo8gyH3i5+cHGpgou60uOaIs2MUlx6vpOsAgdzt0DPnbE591lo66z3LBNoWhvlJ+I66qMpP9CPYm2KEobjt4F+BjgKdB2MEb2bRpE84NBEEBjCCti0Ag2Ldvn5eXF2HXVJtGLymktTBSA++NEW//WCpwsAgwu3Tp0sCBA7OysnBuNINYLI6Pj7948SK7pBaCIPeJTCYDDUzcdSy9fTxf8Z3ZzOFshCB93T2e7f23f3l5T+TzXXCg2dTWFt68+SX8JHdkB3vYlWBvorjtDSUn2PEC4IcQadIRBEEBjCCthVQqtbrrNLVL0cT/DREdjO4icrZYPRQKxXPPPXfs2DGcG80DjntGRkZycjJxmxF5SPi4m9nS8gsvERGGU172myJvCzshcBv1vRinu/BniSS0d0B0V9k/HAXuOL5W0VZdl9+Iq9eT119hJ4L9CHYlitve1Ld18EDAD8GtBEFQACPIoyMoKCgpKYltbypOiSZeeFp4bIWX1N0imresrGzUqFG7d+/GufGnTJ48OTQ0FPvhYf1Czb3Mc67OuJ3ZEB4eHunp6YMHD7aYDxUX83I3skvCtkEargE7OIiknuP+9kSMp9erjo7tcViborzst7vFfsnCP7AHHV3uBfsRxW1v5nYVeCCYYRFBUAAjyKNmwoQJsbGxbPsvl3UzVpfQ3fanfZ2Or/T283RkGnU63cSJE5cvX45zA0HuB7wT/sCIRKK0tLSwsDCmsbLy2i1rSqmt4erao6vsH70DPuvUeSSfj/GrzaEq2n83vp0824fdB/agZ/wovykNvoTV/Jrge4AHgtMDQVAAI8hjIPIubPuOjKqIDbfpbrtPZ8eMFVb8j08++QTLIyHIfao47IQHpiEElJABWu2NnOwEo7FN5+Tv7vuuu8ezPJ4jDmIz3En4nPN1SXEa+xHsO7D7wB5Edw8s2HQbfIn7dzwQBEEBjCCPiNjY2ClTprDta/dXfJFSTnfbm4pA27p167BhwzA1NIIgrYpAINi5c+e0adOYxprq3Bz5GoMBy7NxmHp9ufxGXGXlNfYj2HFg3yHu4NAH+A9f7a1g2ydPnmw19AxBEBTACPJI2bJli9Ua9FHfllr9fEsTDTlIpg53I+wnTpwYOHDg1atXcXogrQRGGSB2d8PIYQUODw9nGnW6ghz56vr6CuwfLlJTk2c14TMAew07CyN9gOcA/gPbDp6G1eQjCIKgAEaQx+CB7dy5Mzg4mP2oqQs8NCFwsN88v9OyqWQNxobU0IcOHcIZgrQGOp0OOwFpID4+nggKra1VZd/8ip03GGnjlJWezr65ylBfyX4EuwzsNUQdPvpoKo3IgAEDwNPAxAEIggIYQdoKQqEwNTWVqE5pdzeF47jownM3aqnvgY8nuu/6RCoUWLgmWq12zJgxCQkJOEMQBGlVYu9isfzqS+U34+rqirFzOIHZbFQW7CrIT2anvIKdBfYX2GWo7wTwFsBnYBeSAO8iLS0NS/4iCApgBGlbiMVi0MAymYyw6/TmsEWFVssYUMZrg0Tsq1lGo3HOnDnTp0/H8zoEQVqVyMjIxMREpqW+viJbvkanK8DOaeMY6iuz5atLbx9nP2pINgH7C/WdAH4CeAvgMxB28CvAuwAfA+cJgqAARpA2h5eXV3p6ukQiIeyaalPYIqW8qJ76Hujfy/nUqq5P+5Kpobdu3Tp06FClUomTBEGQ1mPWrFlJSUnMMFFQVjnytTU1edg5bZaa6twbN5bDT/ajJ7sLYE+BnYX6TgAPAfwE8BYIO3gU4FeAd4HzBEFQACNIG8XPz+/AgQPs6iaqcuPIT5XKUgP1PSCTOJxY6c3+Wn/27Nl+/fqdOHECJwnSImBMAWKVKVOm7Ny5UyAQNFqMxhrQwNXV2dg5bZCy0pPZ8tVWL/3CPnJ6VVfYU6jvBPANRi0sBD+BsIMvAR4F+BU4TxAEBTCCtGkGDBiwb98+pvvVgEJtGLWoUK0xUt8DTd3XUqlUw4YNW7duHU4S5OHBLNBIU0yYMAEWYeaFSZOpLjc7oaoyEzun7WA2Gwvykwvyd7Av/do1kVeCSsArAN8gt5iMEQMvAqYxeBQ4VRAEBTCCcIDQ0NAtW7awszVmKvSjlxSyY5yoZNnUDuC+EPUqQLTMnj37rbfeQvWCIOxQEaSlCAsLS0tLY/awyVR/K3e9RnMZO6ctcOd69s1VZaWn2Y8aPqGyKwtQCfgD46KLwDcg7A31vcCXwKmCICiAEYQzTJ48OT4+nm3/XV43/rMidpYLKnltkOjESm+fzo6EffPmzXglGEGwokmrMnjw4IyMDA8Pj0aL2WxU3NpcUX4eO+fxUq29efPGCqsXs2G/OL2qqy2kvLK7myMT/AGrdSLAfwAvAqcKgqAARhCOMWvWrKioKLb912u6CcuK2HUOqOTJ7oIzq72H93Uh7KdPn+7bt+/Ro0dxniAI0koEBQUdP35cKpUyNLBJkbe1rPQkds7joqQ4LSc73uqlX9gpYL+AXcMW+gF8APAEwB9gPwLPAfwHnCoIggIYQThJTEyM1W3s5ws1E5apbEQDe7TjH4zu8uFr5JVgtVo9cuTIpUuX4jxBHgCtVoudgPwpAQEBoIGJAnUF+TvUavz69qgxGLS5OYmqov1ms5V7QLBHwE4B+4XNqF8VeALsR+AzgOeAswVBUAAjCIeJj48fP3482/7TuerJX9iKBubz7JZP77Dtw85ERhOj0bhkyZJRo0aVlZXhVEH+EjB5sBOQ+8HPzw80sL+/P9NYpNxTrErFznlkVFdn38xabjUPGewLsDvAHsG3DbcU9n3Y/cEHYD8Cb8Hq5SkEQVoQe7PZjL2AIK2+2+n1oPGshvu+Nki0/WMp32Y+Rl3OqZsUq2KXRJbJZDt37gwODsbZgtwnBw8eHDNmDKebEBkZGRsbi0P5aFCpVLAOX7p0iWmUdBru2eUV7JzWpqQ4rVh1wOrBr5+n465PpOzq8bRiNNmB+v3+pJUAltDQ0NTUVHYJCQRBWhY8AUaQR0FDMQOr6g52wSlfqowmW+kK8HLOx1tJcKJQKIYOHZqQkICzBUGQ1kAqlaanpxNFZdQlRwryd2DntB4GgzYnO6GpsGfYC2BHsCn1O2N1sVX1Cx6C1QKKCIKgAEYQriISiVJTU60W9PvPcS3siDbUFc68XZ9I14V3IsKh9Xr9nDlzJk6cqNFocMIgCNLieHh4gAYOCQlhGstKT+YrkqzKM+QhaQh71lZdZz+C9R92AXapPLqZubbku6NVbDv4BuAhYF00BEEBjCC0IRaL09LSgoKC2I9gR4R90aZ64+0wtxMrvf29ya/du3fv7tu37+nTp3HCIM2DH0qQB6DhW+To0aOZxvKys4q8LWYz3ipvSe5ke5avqa+vYD+ClR/Wf9gFbKpDYJf/9oiV3NfgFYBvAB4CzhkEeTTgHWAEedSUlZUNGzaMuIfWwLsviRNmS2yqN7S1plkJ6h0Z5BdxPp8fHR1ttYgUgjRw9uzZzZs3c7oJYWFhVjPkIa2NXq9fuHDhl19+yTS2cwvo1v1tHs8R++chAdGbr/jO6sEv8PrQduvCJTZ18AuEJ6q//snKN7s+ffqkp6czq1UjCIICGEEoRK1Wgwa+evUq+9HbYW7rwjvZWod8k1Y572u1Tk8uR6GhoUlJSV5eXjhnEARpcdasWTN//nymxVXU08f3XR7PCTvngdFoLivzdxgMVq65CgX2a96V/HOkm631yayEko2HrJz9BgYGgvqVSCQ4bRAEBTCC2IQGHjp0aGamlYIQU4e7bZjbiW9jFxQyFfqJn6uyCvSEHTyDLVu2EPGKCIIgLcLWrVvfeustZkktF1cfH99ZfL4Lds5fxWSqK1TuLiu1foHF31uQ8qk0QGZbSZ6MpiYjnwMCAjIyMlD9IggKYASxIVQqFWjgrKws9qPXh7bbGtHZ1jSwttY07+vbVh2FefPmrVixAtNjIgjS4uzevfuNN97Q6+99fRMKvX16hDs4YEaiv0BNTZ4ib6u+Tm316dThbmve7WhrYc+gfqetKmbf8bnzOcDfH9SvVCrFmYMgKIARxLZQKpWggeVyOfvRa4NE2xZ0FjjY21qfgAAOT7QSDh0YGLhz586AgACcNgiCtCyHDx9++eWXdTpdo8XJqbOv3xxHx/bYOX+K2WxSlxwuVh20mklbKLBPmC0BAWxr3aI3mKd8ab3ikZ+fH6hfvN2DICiAEcR2NfCwYcOsngOPHei66xOpDWrgrII74dCZCjIcWigUxsTERERE4LRBEKRlOXHixJgxY5ipxQWCDr5+c+Endk5zMk9fmp+XVF2dbfVpgOxO2DM7278tqN9Jsaofz1SzH/n7+6enp6P6RRAUwAhi06hUKtDAVu8DvxjksjvKk6iXawvo9OZ5X6u/SbMSDh0WFrZp0yb0HhAEaVkuXLgwatQotfpeEK+jY3tfvzlOTp2xc6xSUX6+IH+HyVRn9enU4W4JsyW2uX9NWFb084UaK18EAgJA/WLkM4KgAEYQ5E5OrJEjR1qtjfTC08L9S7rYoA8B7MiompWg1taSYXVisTgxMXHy5Mk4cxAEaUGysrKGDRumVCobLQ4OIp8e4UKhN3YOE4NBq8zfodFctvpU5MxbFy55fWg7G+wZUL/jogt/uaxjP+rTp09aWhpmvUIQFMAIgvyXsrIy0MAXLlxgPxoU4AwaWOzKs8FuyS2un/FVya/XrDgT48ePX79+PToTCIK0IAqFYujQobm5uY0WPt/Fx3eWi6sPdk4DFeXnlQW7jEad1afPPync/H4nn862WE5ZU20C9Xsys5b9KCgoCNQv1vtFEBTACIJY7p0azahRo06ftlJD4mlfp4PRXaTufNvsma/2VixOKmVnxgL1CxoYlDBOHgRBWgr2tRQez8nH911XUU8b75n6+oqC/O1VlZlWnwoF9kvf7PD+KzaaOUxVbhy9pPByjpWA8ODg4NTUVLFYjC8XgqAARhCERKvVggY+ceIE+5Gfp2Pa514yiYNt9kxWgX7aqpJzN6x8WZ80aVJ8fDweBSMI0lKUlZXBUnz27FmGBnbs1v3tdm62m4i+rPRkoXJPUzd++/dy3hrRyQbzXTWgUBtGfqqUF9WzHw0ePBjUr0iEVbUQBAUwgiBNoNPpxowZc/ToUfYjrw4OqZ91CZDZqIdhNNmt3d/kUTBoYFDCOH8QBGkRtFotLMXHjh275zPZ82Xdponb97W1rtDrSwsUyVrtDatPhQL7JW94vD/enc+z0amSqdCPWlSoLDWwH4WGhh44cEAoFOILhSAogBEE+RMN/PLLLx8+fJj9yKMd/2C0Z/9ezjbbOc0cBY8fPz4xMRETbCII0lJL8cSJEw8ePMjQwDzvrv9w9xhgO52gVh8tLjqIB7//n727j4u6zPc/DgwMjAyMjE6OYbPi8pCNI0eLI+VmUuQNeZduKt5hkC1tRqu5693RMF3dTFfX3UzTzdRIXNPCvIvSpSx3KT0ULv4o/HHEnSQHRwZGBgYGBs4FUyzFzDAgIDev5x/fx9f5XjPgh+HL9z3X9b0uR8QfowmrrxlKrU0PRUdHv/vuu6RfgAAMwCUWi2XevHkHDx5sekju45H6Qv+Hh/bcv6nWGreXDxWvO2CwVP/4DMYE0QDa9lQcHx+fkpLS+MEBd81S9nmg2//fKysLv9G+VV6Wb/eo1NN91Szlsuk9t+NX+OSiefKL15ouVeBWf2/Om2++KZVK+SUCCMAAXI55VuuCBQt27dpl98ojZZl6ygjfnlyfi1csc/+gE9umh6Kjo3fu3KnRaHgXAWiPU3H/O6eo7hjdXf/LtbU1+uunrxe+X1NTZbfBkIHSt36rFtue/MY49nnZ7Jd1TW/JERISErZv3y6RSPj1ATohyYsvvkgVgM7Jw8Nj0qRJlZWVTefEsta4vfN3U2Afz3t+6t1j63NHb8mTY/1ra93+8VXFjz7Ky8vLe/311728vIYPH84lCIBbPxWXlpY2nqLfVPq1yIly+eDu9/+tqPj2Sv5rJcXnRAy2c+Ho4bZiRkDyEnV/pWdPflfsO30z9g+FFju3/botX75869at4m3D7w5AAAbQGqNHj/b39//www9/9LiIfMc+L/P2ch/5Hz13LLTEw/3hob2iw3tlfFWhN/7gFiyLxXLq1Kl333136NChdAUDuEXjxo3z8vJqPD1hmSmvxlrh5393t/k/1tZarxe+/82/3qyqKrHbIGSA9Ojq/nOj/MW5tye/GV4+VLxw5w27Yyg3b978wgsv8PsCEIAB3JIRI0bceeed77//ftN7FtIvmK+XWMeF+/bkq5HAPp7zx9nvCtbr9Xv27Ll8+fLIkSN9fX15LwFotVGjRvXt21ecihseKS/Pr6oy+ivCusH/rrz8X1cu7zCWfCmCsJ3rxfqO35Rlao3Kqye/B6w1br/eod94uNhOiSSS1157LTExkd8UoJPjHmCgyzh48OC8efMsFju3vI4f7ntwhVomde/hJTp/qSJuy/Xcq3ZKpFAo1q1bx6UJgFuUnJwcHx9vtf57yEnvgP+6SzPP3b2rDnmtqam6Xvi+/vppu2Oe3eo7fvcuvqMnrz5gY7bUxrykO3m+rOkhqVT65ptvshQfQAAG0MZOnTr12GOPmc3mpofEpcnR1f1Vip5+v6uluvaPqSXrDhjsTkwSHh6+c+dOseW9BKDVUlNTZ86c2fjjSIViqGbgk+7uXe8MbCr9+urVg5ZKvd2jMmndVM/PT+0t9ezpH7DqjdbJa67ZXYFPJpO99957Y8aM4VcDIAADaHvnzp0TGVin0zU9FNzf6/jaO8WWKmn11Qtf0x/7vMzu0cTExHXr1ikUCgoFoHWafhzp5x/6k4G/9PDoMmfgqqqSbwveqR/zbN+k+3z/9CuVRuXJjzvvWtXEpG/FtukhtVot0m9ERARVAgjAANrtL3Fe3qOPPiq2TQ+pFJKjq/szUM1GBODFu27kF9q5ZFGpVJs3b46NjaVKAFrn7NmzEydONBqNDY/4+v406KcLPDw6++T8tbU1N258XHjtRE1Npd0GQf28tiT0FQGYn7Jb/c01k9dc+9E8izbBwcHvv/++2FIlgAAMoH0ZDAaRgc+dO9f0kEzqfnCFevxwLlzqmC21Lx00/OGdEku1nXPdyJEjd+7cGRoaSqEAtEJWVtbYsWP1+n+PH+7V6ydBP31WIunVab/n8rL8q98cqKj41u5Rqaf7bx/vvSJGyaQSNifPl8W8ZH+x34iIiOPHj6tUKqoEEIABdEi0M5tnzpx59OjRpockHm5bElTPTmSI73dyr1oW7rxx+styO1d7UunChQuTkpLkcjmFAtDi00tu7iOPPFJQUNDwiEw2IGjQAk8v/872rVqt5de+TTUUZThq8PBQ2bZnVCEDpPxYbV49bly8S2+1NzXY5MmT//rXv8pkMqoEEIABdOTVjHXRokXbtm2ze1QEYBGDJR7U6Ttvf2oSlzK6YjvD2DQazebNm6dNm0aVALSUVqsVGbjxbSne3v0GBT/n5dW783yTRTc+1V07JjKw3aPqAIn4ezHjQT4H/P7Pa42b+HshArDdo4mJiVu3bpVIJBQKIAADuA02bNiwYsUKu4dG39MrZWk/pR9/pL9jqqhJetPw6vESu5/oR0REiGuaESNGUCgALaLT6caOHZudnd3wiJc04KfBi6TSPrf9eysz/f9vC94xm6/aPSrxcHt2Yu+185RyHz4u/Y6h1Br7h8IPMu1/WPDSSy8tX76cKgEEYAC3U0pKSnx8vN0lgpkauqmLVyy/2nb9s68r7B6dOnXqunXruDEYQMtSU5OpGby8egf9NNHHR327vqUqS/G1a++VFP+Powb3/8zntcQ7hgxkzPO/OZnwWSqV7tmzZ/bs2VQJIAADuP3OnDnzi1/8QlyBNT2k9JMcXqkeNYRblX7gjQ9vLt9TZCi1MyJaIpHMnz9/zZo1arWaQgFwkclkeuyxx9LT0xse8fSUiwwskw3o4O+kpqbqhj79euGHjuZ5Fn8XNsT3eXKsPz+1xj65aJ62Xmf374JSqXz33XcjIyOpEkAABtBZOFkeSerpviNR9cRornV+QFzlrNxX9Je0m3aPyuXyxYsXL1myhPmxALio6fSEEoksaNCCXr5BHfY9GI0Xrn17xFKpd9Tgl9H+65/ow90xP7Lv9M1ntuntLhnAckcAARhAZ010BsMvfvGLM2fO2D26bHqAuOihSj9y8Ypl2Z4bjm73UqlUa9asSUhIYL4TAK6wWCzx8fEpKSkNj3h4eA8c9LRcPri9v3R5+b+uFbxbVva/jhqMC+/1cnxfxjw3tXJf0cuHiu0eioyMfPfdd5VKJVUCCMAAOum119NPP7137167R8cP901Z1o/JTpr65KL5+V03Lly2P1wwODh448aNU6dOpVAAXCHOw7t27WqUgb00A+f7+w9ppy/X7O2+Qwd5/zGhL/fCNGWqqJn9cuHJ82V2j8bFxe3cuVMq5SMDgAAMoHNzMjV0cH+v91b3Z6VHuw58XJqUbMgvrLJ7lGmiAbhu6dKlmzZt+vcll7tE85M4Re972varWK3m67r3b9w4U1trtdsgqJ/X2ljlrIf8+Ik0lXvV8tiaa3anvHJjwmeAAAyga0lLS5s+fbrJZGp6SO7jkbyk36T7fKlSU5bq2tdOGtcdKLY7D4ob00QDcNn69etXrVrVKAN7DLhrdoDy/jZ5cZF4i258Wqg76Wh1X6WfZEVMwLMTFVJPd34WTZ08Xzb75UJThZ1l8eRy+f79+ydPnkyVAAIwgK4kOzt74sSJWq3W7tHVc5QvzOKmJvuMZTUvvV386rESs8XOSZJpogG4aMeOHQsWLGj8SOCAmD59H7zVc5TTma5kUvdnJ/VeMSNA4csNL/b97oBhzX6D3UMajeb48eNhYWFUCSAAA+h6dDrdY4891nhpysYm3eebvIRbgh3S6qvXHTC88aH9aaJlMllCQsLKlStVKhW1AuBIcnJyfHy81frvQSX975yiumN0616tvPxf3159W2wdNXhyrP+qWUqNypPK22WqqIndVHjsc/s3/UZERLz33nt8uAkQgAF0YRaLZcGCBbt377Z7NGSA9L3V/YP7e1EoRy5crvzvfUWOpokmBgNoVmpq6syZM8XZuOGRO/qNU/ef1KIXqawsLLx2oqTkC0cNxoX3+v0TfYYO8qbgjuRdq3pszbXcqxa7R+fPn799+3amvAIIwAC6gx07dixatKjx5VcDuY9HyrJ+44dzS7AzH10w/3a3w2miRQx+5plnli9fTgwGYFd6evrEiRPNZnPDI31VD90ZOM2V51osRYW690uKz9XW1thtIELvH+b3fXgokzw780Fm+eyNOmOZnRqK0Lt58+bExESqBBCAAXQfZ86cmTlzpk6ns3t02fSAtbF9JIyGdurAx6Ur9xVp9dV2j8rlcltvMCtGAmgqIyPj0UcfNRqNDY8o+zwQOCDG3d3hmbfKUlxYmFZsyHAUfTUqT3HqnhvFJM/OWGvc1h0w/O6A/Zt+1Wr1X//618jISAoFEIABdDdarXb69OmObgl+INQneYmaO8ecs1TX7jtduvFQsaPVkkQMnj9//pIlSwIDAykXgMaysrJEBm78QWTvgP+6SzOvaQauqiq5XviBoegfTtY3Wjo94InRfkzy7JzeaJ29UffRBbPdoxEREYcOHdJoNBQKIAAD6J7MZvOCBQv27t1r96jST7J38R0Mh26WtcbtrfSbGw+XOLqXTCqVxsbGihgcEhJCuQA0yM3NHTt2bOP5+f0VYT8Z+JS7u8T2z+pqU6Hu/WLDP2pq7H/KFjJAunRa77lR/ozZadbfcypmv6wrKLI/bCcuLm779u0yGUPHAQIwgO5u27ZtixYtajwraWO/fTxgbaySXgVXHPi49OXDxRevWBw1iImJETE4PDycWgGwEen3kUceycvLa3hE7vezgUFP19ZWXdelFRV96ij6DhkoXTYtYNZDDHh2yR+PlCx/44bV3uBxiUSydetWbvoFCMAAehDntwTf/zOflGUMh3bVkYyy3x80fJFX6ahBVFRUUlIS95gBsBHn3kcffTQrK6vhER8ftcVSXFNT6Sj6/neMcsaDckrnCmNZTdwWh2sdcdMvQAAG0HOvwEQGFknY7lGFr8fexf0m3cdw6DaLwREREQsXLoyJiZFIJJQL6OEMBsPEiRMzMjKcN7s32FtE3ykjOBW76sLlypiXdHnX7Peii9wr0i8r/QIEYAA9lNVqXbVq1YYNGxw1eH5K7/VxfRgO7boPMst/d8Dw2dcVjhqIC6/ExMSEhATWTAJ6LL1ev2vXrm3btjkahuNWPxLnhVnKceG9KJfr/pJ2c/Euvdli//p2+fLl69at4yNIgAAMoKc7ceLEnDlzGi/O0di9wd4HV6iD+nlRKNd9ctH84lsGsXXUQCqVxsTEiCQcERFBuYCe4+zZszt27Dh8+LDdhdltRg2RvThXKbaUy3XGspqEP19/5+8mu0cVCsX+/fsnTJhAoQACMAEYQJ38/Pzp06dnZmbav3Tw9di9qB9j8Frqs68rfnfA8EFmuZM2I0eOFDF42rRpdEoA3ZjZbE5JSdm2bVvj+36bGhfe64VZyvt/5kPFWnqyjd1U6Gh1uvDw8EOHDgUFBVEoAARgAP9msViee+65Xbt2OWrw7ETFpqf6Mhy6pb7Iq3z5ULGjfgkbxkUD3ZVWqxW5d/fu3QaDwUmzxx+QL5secG+wNxVrqd8fLF6zv8jubM+COK++8sorUqmUQgEgAAOwIyUl5emnnzaZ7Kc1cXGWskwd3J/h0C2/CNZXbz9ufOPDm4ZSq6M2ttWDRRIeNmwYFQO6urS0NBF9T5w44aSN0k/y5Fj/BRMVzLrfCgVF1bGbCh3dbCKXy3fu3Dl79mwKBYAADMCZ3Nzc6dOnZ2dn27+k8PHY/fwdjz/AahytYbbUHvi49M9HS5wsHezGuGigKzMajXv37hXRt/FKv00NGSj99eTesx7yk0kZVtMaxz4vm7/1uqOPFMPCwg4dOhQSEkKhABCAAbiQ08zmpUuXigs4Rw1+Nb5uODTXba320QXzq8dLjmSUOWmjVqsXLlyYkJCgVCqpGND55eTkiNNmcnKyo0E0NlNG+D47sffDQ5njqrV/oSy1y9+48epxo6MGiYmJGzdulMmoMAACMICWOHr0aHx8vKP71kIGSPcuvmP4YCZraT0Xx0VPnjw5Li6O+UuBzslqtR4+fHjHjh2OllW3YbRzmzh/qSJuy/Xcq/YH0SiVyj179ohzJoUCQAAG0BoFBQVz5sxxdFUn8XBbNj1g1SwlM2PdCrOldt/pmyIJ52idjYtWq9Wx9cLCwiga0Bnk5+cnJyeL6OtkOV8hVCMVuXdulJ/cx4OitZqlunbdAcPLh4odzXcVGRm5f//+wMBAagWAAAyg9axW6/r169euXSt27DYYMlD61m/VYkutbpEr46Ld6pf0iIuLmz17NkOjgdvCYDCk1MvIyHDektHObeXiFcvcP+gczZ4gkUiSkpJWrlzJvAkACMAA2sbZs2fnzJmj1WrtHpV6uq+apVw2PUBC98Yt0+qrt6aW7PvbTWNZjZNmDI0GOpjZbD5x4kRycrLYOvpA0Ebh6/HEI/6LpvZmtPOts9a4vXyoeN0Bg6Xa/lWrRqPZv3//yJEjqRUAAjCAtmQ0GuPj41NTUx01GD7YZ/eiO0I1dAW3AVNFzVvppW98ePOLvErnLdVq9ezZs0USZmg00E7S09NTUlIOHz4sToPOW94b7P3kWH9GO7eV3KuWuC3Xz1+qcNRg6tSpe/bsUSgU1AoAARhAuxBXgQsWLHB0FUhXcJu7cLlSxOADZ0xOJsqyYWg00LZycnKS6xUUFDhvqfSTzIqUi+g7dJA3dWsTto7flw4azBb7F6si9G7fvp1lfgEQgAG0O61WO2/ePCfznQ4f7LN38R0hA+gKbjPiEvDIP0z7/lZ6+sty5y0bhkZHR0dzOxzQCjqdToTelJSUrKysZhs/PFT25Bj/KT+XsyxcG3Kl4/eVV15hvisABGAAHWfLli2rVq0ym812j4prwbXz+jw/pTeFalv5hVVvni79S5pRV9xMh7BCoZgwYUJMTMyYMWNYDxNolslkSk1NFbk3LS2t2cbqAMkvoxXzRvsF9fOidG3rj0dKkt4souMXAAEYQKeTk5Mzc+bM7OxsRw1GDZHtfv4OLhDbwweZ5QfOlB75R5mposZ5S5F+o6OjRRIWW+6UA37EarWKxCtyr0i/jj7RayD38Zjyc99ZkX7jwntRujaXX1g1/4/XP7no8KcgTmKvv/46Hb8ACMAAbhuLxbJ27doNGzY4mhNVXC9ueqrvL6P9qVV7EOn32GdlB86YTp4va7axRCIRl49Tp06dPHmySqWieujJRNYVuffw4cNiazAYmm0vEu/ch/0m3e/L7Fbt5C9pN5e8fsPRJ3pyuXzz5s0JCQkUCgABGMDtl5GRMWfOnPz8fCfXjtsWqOgKbj+6YuuBM6UHPi5tdtZom6ioKBGDp02bRl8KehSRdU+cOCFy76lTp5rt7xWGDvKeG+U3K9JPHcAd9e2loKg64c/XP8h0OMFBZGTknj17goKCqBUAAjCAzsJkMq1evXrLli2OGtAV3DFytJZDn5re/tSUe9XiSvuIiAiRhGfPns3FJbpzxCooSE1NPXr0qMi9rrQPGSCd8aB8+oNy1nVrb847fmUy2bp16xYvXkyhABCAAXRGZ8+efeqpp3Jzcx01GH1PXVdwcH+6gttd3rWqtz8xHckwudgnHBoaOq0e6wmjO52RROJNS0s7d+6cK+3vDfaeMkI+Y5Scc1THnKMSt+udzGxPxy8AAjCALsBsNtu6gh3dFSyTuv/28YCl0wNYNaRjFBRVv/2p6dhnZU6mlmlMrVaL687JkydHRUWJfQqIrkWv16enp6empoqt2HflKaOGyCbd7zvjQXlgH08K2BF/Jiy1Gw8V/+GdYkdTPdPxC4AADKCLOXfuXHx8fE5OjqMGwf29tiT0HT/cl1p1XDAwWo9klB3JMJ3+stxa49JTQkJCRBIWeViEYdZSQic/56SlpZ04ccLFzl6JR92AlCkj5FNG+KoU3N/bcU6eL1u860betSpHDSIiIt58801x8qFWAAjAALqSZieIFsSl55YElUZFr0uHMpbViGvQtz+tS8KOemB+nBYkElsMFkaMGEEN0Rnk5+efqnfmzBkXO3tlUneRe2c8KB8/3Ffhy3zOHUqrr17y+o13/m5y1EAqlSYlJS1fvlyccCgXAAIwgC4pOzt7zpw5TtYKlvt4rJoV8OvHeks9GRHd0UT6/SCz/O1PSj/4olykYhefpVQqRRiOjo4eM2YMt+ehg+l0OhF309LS0tPTtVqti88SWXfcvb1mjKpbv5ebLzqepbr2z++VrDtQ7GTd8rCwsP379zMHAQACMIAuz2q1btmyZe3atSaTww/+QzXSbQtUo4YwyPY2/Yxq3D7ILBNh+OT58vzCKtefKAKwLQmLSCyCMZVEezAYDCL0isQrcm9eXl4L3p/9vMYP7yVC77hwXwndvbfJJxfNidv1OVqH89LL5fKkpKTFixfT8QuAAAyg+9Bqtb/5zW8OHz7spM3cKL8N8X1Zb/M2/6T01SIJn/6y/KN/mg2lVtefGBYWZhsgLWg0GiqJW5Gfn5+RkSFy79mzZ53MJtCU0k8yaoiPSLwi93J7xe2lN1qX7L7xVnqpkzbTpk3bvHkzZwwABGAA3VNaWtpzzz3npA9H4euxNrbPsxMV1KozOH+p4tSX5o/+Wf5Jttla04InBgYGjhw5UiThyMjIYcOGUUm4IqOeSLxiq9PpXH+ixMNtVJjs4f/sNeYe2fDBPlSyM3j1uDEpucjJvRXBwcGvvPJKdHQ0tQJAAAbQnZnN5g0bNmzatEnsOGozdJD3X359x73B3pSrs/zULLUfXSj/5GLFsc/Lcq9aWvRcuVwuknBERER4eLjYimxMPWGj1Woz69mir5Nzgl0hA6ST7vMdNcTn4aHc2duJfJFX+cs/X79w2eEK5DKZbMmSJcuXL2dueQAEYAA9RV5e3nPPPZeWluakzS+j/TfE92Wm1s5GV2wVYVgk4U8umsV+S5+uVqsbwrDYqlQqStqD3jw63blz5zK/16Ju3u/ePwGSumV7Re4Nk7Fsb2djLKtZua/otZNGJ22io6NfeeWV4OBgygWAAAygxzl8+PCiRYsKCgocNVApJBvi+zwx2p9adU4Xr1jSMss++qf5/KXKFt0w3CAoKEjE4NDvMQdsN6PVanNyckTWteVeJ7/sTij9JMMHez/8n7LocN8hA6VUtXPad/rm8j1FeqPD80BgYODWrVunTZtGrQAQgAH0XCaTae3atVu2bHGyXPADoT5//pVq6CBGRHdquVctIgZ/9nXF2RyzCMatfp1hw4aFNhISEkJtuwqj0SjibnZ2tsi6th3xSOteSgTdkaGy+3/mI6JvyABCb6d24XLlr1/T/z2nwlEDiUSyePHipKQkuVxOuQAQgAHATVwrP/3002fPnnXSZm6U39rYPkzr2iWYLbWffVVx7lKFyMPnL1W0YqR040tnEYnDwsIaIjGLD3eeuJuXl5eVlZWbm2uLu64vzNuUOkAyfLCPSLwRYnu3D/f0dglaffWa/YZ9p286aTNy5Mjt27czuAMAARgAfmzv3r1Lly7V6/WOGohr4l+NV6yapeTG4K4lv7Dq/KXK87kVGfV5uEUTStt5G8hkIgbbBk6HhISo1Wommu4AmZmZ+fVE6LXtGwyGW3lBiYebSLy2uDt8sHdQPy+K3IUYy2rWHTC8dtJotji8mFSpVBs3boyLi6NcAAjAAODgospoFBl4165dTtqI9Csy8LMTFVJP+oi6HpF+RQauS8K5df3DWn11m7ysRqOxJeHGO8yw1Qoi34pkm5WVpdfrtVptbm6u2Iq42zY/JpVn3ajmEJ8RdWObfSR8kNUFWaprXz1uFOnXyRJHQkJCgki/CgVr2gEgAANAczIzM5966ilxCe78SnptbJ+5UX6Uq0vTG61ffWPJ0VouXK7MvmIR+86vqlsqLCxMJpOJPGzrN1YqlUFBQYGBgSIk9+Sy2/pvCwoKdDrdjxJvG34Vha/H3XdJwwZKhw7yDtVIxb5KIeE936W9lV6alFzk/HMr8ev2+uuvh4eHUy4ABGAAaIFt27atXr3a+TBLcWH9cnyf0ff0olzdRkFR9VdaS25B1cUrlVmXLWLfVFHTHl9IJGGRhxUKhW1FFnHVLpFIbNnYlpa7aAFNJlNubq7b9/foWq1W22dJYiv2xSHRoD2+rtzH426NdNgg6ZCB3iGBXmKfZYq6k48umH+7+4aT1X0F8Qu1Zs2axMREygWAAAwArSGu4NevXy+SsNlsdtJsXHiv3z/Rh2miuyutvi4S53xTF4azLldevGKxVHfQ3y+pVNoweU9ISIhtDluVSqXRaH4UpO0+5Vb8KKn+6J85OTm2X4qGuNuw00GV8XQfMlDEXW8RdEPvkootE9R1VyL0/ve+og8yy520kclkIveuXLmSMc8ACMAAcMv5R6tdvXr13r17nTd7YrT/6jlKrsJ7grxrVXW9xFct/3utKvdqVWGJVexTlvYTMkDar7ckZIDXT/t7iX0Rd4P7M2dVDzj3ujDJsxAXF7dmzZrGnwoBAAEYAG5VVlbWihUr0tLSnLSRSd2fndR7xYwAponugUQGrk/CVSIVFxRVi39+W1R9Kysw9UDqAMmdfTxFxA3s41mfdb3qcy/L8PY4xrKal94ufvVYiZNJnoXo6OiXXnqJadgBEIABoL2kp6f/5je/cT4/ltJPsiImgGmiYZN3repmWU2O1iIu5b/IqxBbsS8eEY/3zIIE9/fy9/UI1UhlUvd7g+tW3BX74hE6deH2/STPLx0sNpQ6+/BIhN7NmzdHRUVRMQAEYABod8nJyatWrXI+Y61G5bn+iT6zHmKaaDij1VffMNZd6NsSsrWm1jbNj/H7hNxVupFtnbe2fGsbATF0kLfEw92Wb8U/+yok3CAA5w58XJqUbMgvdPbZkEajWbduXWxsLOUCQAAGgI5jsVi2bdu2fv36ZqeJfnGOctJ9vlQMtyj3qqWsou7vZmbeDybC/UZfpTfaSci2rma7LyVC9Z0OZki2dcw2fVylkNyl+kEPbXhw3axvvj7uDFHGrTv2edmL+w3NTvK8cuXKxMREqZS3HAACMADcDkajce3atTt27HA+TfS9wd4vzCIGA4Cd6Pu7A4Yv8pxFX5lM9swzzyQlJTHJMwACMADcfi5OE00MBoAGJ8/X9fo6j75uTPIMgAAMAJ2TK9NE22Lwi3OU44cTgwEQfZ1hkmcABGAA6OxOnTq1dOlS59NEE4MBEH2dEKF348aNY8aMoWIACMAA0AUkJyevX78+Nze32Ri8bHrA4w/IqRiA7u1IRtnvDzYffUNCQlauXMkkzwAIwADQxVitVhGDN2zY0GwMDhkgXTqt96yH/Fg3GEA3Y6muPfBx6cbDJblXLc5bBgcH26KvRCKhbgAIwADQhWPw+vXr8/LynLcM7OO5dHrAE6P95D4e1A1AV2eqqNl3unTjoeKComqiLwAQgAH0uBi8du3a/Px85y2VfpJFU3r/ary/2KFuALoiQ6n1tZM3tx4pETvOWwYFBSUlJRF9ARCAAaBHx2C5j8cvo/1/83iAOoCLQgBdhq7Yuvmd4r+k3TRV1BB9AYAADAAtuDdY6uk+Y5T8+Sm9hw7ypm4AOrMLlyv/eKTk7U9Mlupmru5CQkKWLFkSFxdH9AVAAAaAHuTgwYObNm3KzMxstuWoIbLnp/aedB9rJgHodI59XvbH1JJPLpqbbRkeHi6ib0xMDEUDQAAGgB7q1KlT69evP3PmTLMtg/t7LZrae24Us2QBuP1MFTVvpZduTS3Ju1bVbOPIyMiVK1eyri8AAjABGADqZGRkbNq0KTU1tdmWSj/Jk2P9F03pze3BAG4LXbF165GSNz682ewcV8LUqVOXLFkyYsQI6gYABGAA+IHs7OwtW7YkJydbrc1cVko83GY95PfsRMXwwT7UDUDHOH+p4tXjxgMfl1qbmeLKTSKRxMbGLl68OCwsjLoBAAEYABzSarV/+tOfdu/ebTQam208dJC3iMEiDMuk7pQOQHswW2pF6BXR98LlymYbKxSK+fPnL1y4UKPRUDoAIAADgEtMJlNycvK2bdtycnKav+L09XjiEf8FkxTB/b0oHYC2knetavsx476/3TSW1TTbODQ0NDExMTY2Vi6XUzoAIAADQGukp6eLGOzK7cHCw0Nlz07sPWUE80UDuCVHMspePV7y0QWzK42nTp0qom9UVBR1AwACMAC0Aa1Wu2XLlr1797oyLlodIFkwsfeTY/2ZKAtAi+iKrW98eHPnSWNBUXWzjRUKRVxc3OLFixntDAAEYABoey0aFy2MH+77xGi/Sff5Sj25QxiAQ5bq2mOfl+07XXryfJkr7RntDAAEYADoOC0aF630k8x4UD43yu/+nzFlNIAf+OzrirfSS9/+1OTKmkZujHYGAAIwANwu+fn5f/rTn1wcFy2EDJDOe8TvidEMjQZ6Ol2xdd/pm2/+rTT3qsWV9rbRzgsXLgwKCqJ6AEAABoDbpqXjot0YGg30VC0d6uzGaGcAIAADQOfUonHRbvWLJ814UP7EaH+GRgPd3mdfV+w7ffPtT02uLGhkw2hnACAAA0Bnl5+fv7ueTqdz8SkMjQa6q5YOdRbUavX8eox2BgACMAB0GSdOnNi1a5fYWq1WF58yfrjv3Ki6odEyKUOjgS7MbKk9eb5lQ50lEsmECRMSEhLElgICAAEYALokvV6/e/fuvXv35ubmuvgU29DouVH+D4QyNBroYv6eU/FWesuGOgcHB9u6fFUqFQUEAAIwAHQHZ86cEUn48OHDZrPZxaeoAyQzHvR7fKScJAx0/tz7zlnT25+W6opdHfEhk8mmTZsmcm9kZCQFBAACMAB0Q0aj8eDBg8nJyWfPnnX9WYF9PGc8KJ/yc5Iw0Oly75F/iNxrKiiqdv1ZI0eOjI2NjYmJUSgU1BAACMAA0P1ptdq9e/empKS4PjTaloRnPVR3kzBJGLiNPvu64khG2YGPS1uUe0NCQmbPnh0XF6fRaKghABCAAaAnOnfuXEo9vV7foiQ840H5uPBeo+/pRQ2BjnH6y/IPMstb2t+rUqlm14uIiKCGAEAABgC4Wa3WtLS05OTko0ePun6TsKD0k4weJnt8pHz0sF4KXw8qCbQtY1nN6azyIxllIvoaSq2uP1Emk02ePDk2NjY6OloiYYUzACAAAwCaMJlMIgMfPHhQ5GGLxeL6EyUebqPv6TV+uO+UEb6BfTypJHArCoqqReg9eb7s9Jfl1poWPFEqlYrEGxMTI9KvXC6nkgBAAAYANM9oNJ44caIVSVi4N9h70n2+0eG9hg/mVmGgBc5fqkjLLD/2edkXeZUteqIt906bNk3kXqa2AgACMACg9Un46NGjhw8fbkUSVikkD/+nbMrP5WIr9ikm0JTeaP3on+Yj/zCJrdgn9wIAARgA0LWTsDB8sE90/aRZzCANuNWvYHT6y/K0zPLzlypa+lyRe8eMGWMb50zuBQACMACgHZlMplOnTtmSsMFgaOnTlX513cLjh/d6eGgvjYq7hdGDaPXVH10oP3m+/KN/mls0o9V3vztKpa2/V6Rf7u8FAAIwAKCjiSQsYrAIw1qtthVPD+rnNfoemUjCo4bI1AGMkUY3pCu2fnLRLHLv6S/N+YVVrXgFjUYjQq+IviL3Uk8AIAADAG6/7Ozs1NTUo0ePZmZmtu4VQgZIx/9Xrwf+QzZqiI/SjzCMLsxQKkJvxd//n/nk/5TnXrW07kXCw8MnT548derUsLAwSgoABGAAQGdUUFBw6tSpEydOnDlzRq/Xt+5F7g32HnNP3STS9//Mh55hdAm6YutnX1ecv1Rx6svyls7h3EClUkVGRk6YMGHMmDGBgYFUFQAIwACALiMrKystLS09PV2E4VbMm2WjUXnWJeG7fSLq87DEg7qiU7DW1K1alCFCb26FiL5afXXrXkcqlYrQGxUVFR0dPWzYMAoLAARgAEDXJtKvLQafOHEiOzv7Vl5KZOCI+jw8fLB3UD8vaouOlF9Ydf5S5WdfVZy7VBd6b+WlwsLCJkyYYIu+IgNTWwAgAAMAuiG9Xi/CcFpa2qlTpwoKCm7lpdQBEtswaVsklkndKS/altlS2xB3z1+q0BVbb+XVAgMDx4wZEx0dLUKvSqWivABAAAYA9CB5eXlHjx49c+aMiMQmk+kWX23IQOnIUJnIw8MHe4cMoEsNrZR71VLXzft1xdkc88Urllt8NblcLuJuZGTk5MmTg4ODKS8AEIABAHCzjZEW27Nnz976qyn9JCIGDxvkffdd0lCN9N5gbyoMR77Iq8zRWr76xpJ1uVJE31as0NvUyJEjbblXbKkwAIAADACwz2g0iiScUU+EYavV2iYvK2KwLQzfrZGG3iUdMpAu4h7q4hVLzjeWr7QWW+gV2zZ5WYlEIkLviHoi9yoUCkoNACAAAwBaQKRfWwy25eFWr6tk19BB3iIPDw70asjGFLz7aUi5lwqqxPbC5co2fHGVSmVLvLboKzIwBQcAEIABAG0jNzdXxOD09HSxzcvLa/PXvzfYu3FHcXB/ZpnuYvKuVTXu2m31erxOBAcHi6wbFRUltiEhIdQcAEAABgC0O6PRmJmZee7cOdtWq9W2+ZeQeroPGVgXhpVyicjDgX0k6gBP8Yh4nPrfXpbq2otXLLri6oIiq0i8BpNVxF3xiHi8zb+WRqOJiIgIryd2GNsMACAAAwBuM71e3xCGxVan07Xf15L7eAwe4BXYx1MdIBky0Fsp9wgZIL1L5alSMAK2rX+sRus3+urcqyLi1ly8UqkrthYUVV+6WmWqqGm/L6pWq21Z17ZlvSIAAAEYANCpabXarKys7Oxs2zY3N7djvu7QQd5KP4/g/l53qbxEHh42SBrgJ2EodbPyrlUVl1qzLlvqE2+V+KehtKZt79d1IiQkJCwsbNiwYbatRqPhJwIAIAADALoqi8WS9T1bKr71ZYdbJLCPZ78AiUzqbptq626NVCb1UAdIxOM+3z/YjeVoLRWW2oKial2x1Wyp+ap+4mXxoNlSW1jfqduR34xcLrcF3QZSKfOfAQAIwACA7is/P9/WM5yXl5eZmSl2OjgSNxXUzyvAz0PsKHw9GjqNhwz0tt1ybLsDuaHx4AFech+Pjv8mTRU1l65WNfzTdheu23c35X7XYZt3rcpYVjdEubi0Jr+w6vZWVcTdkJCQ8PDw4OBgW09vUFAQ738AAAEYANCj6XS63HpZWVm2YNweE2u1E6WfZGA/TycNGofqxhrCqiNXCqsNpdauUgeNRmMLusOGDQupp1areW8DAAjAAAA0w2w25+TkiCQssrHYyc/PFzvZ2dlUpjMICwsT4TYoKCg0NFTsiNwrdmQyGZUBABCAAQBoMw1JWKvVih3bHcUdNs9WTxMSEiKXy4cNGyZSrkajaci9VAYAQAAGAOC2MRgMIhsXFBSIVJyXl2c0GkVINpvNIiFTHOdEvpXJZCLcKhSK4OBgEXEDAwNF3GUJIgAAARgAgK4nJydHhGGRjUVCtlqttlRsy8mC2Omu/3ERaBX1xI4t60okEpFvRcoVoTc0NJT3BgCAAAwAQI/TeCh1dna2xVK3XJCtS7lxim5o35HJ2ZZjG/7ZOLvaOmzFjlQqDQsLsz1oG7rMzxQAAAIwAADt4kcJudXomwUAgAAMAAAAAECLeVACAAAAAAABGAAAAAAAAjAAAAAAAARgAAAAAAAIwAAAAAAAEIABAAAAACAAAwAAAABAAAYAAAAAgAAMAAAAACAAAwAAAABAAAYAAAAAgAAMAAAAAAABGAAAAAAAAjAAAAAAAARgAAAAAAAIwAAAAAAAEIABAAAAACAAAwAAAAAIwAAAAAAAdG//J8AAlsEx6/bCHM4AAAAASUVORK5CYII="/>
  <p:tag name="MMPROD_UIDATA" val="&lt;database version=&quot;7.0&quot;&gt;&lt;object type=&quot;1&quot; unique_id=&quot;10001&quot;&gt;&lt;property id=&quot;20141&quot; value=&quot;Thực vật cần gì để số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Users\Huu\Desktop\&quot;/&gt;&lt;property id=&quot;20224&quot; value=&quot;C:\Users\Huu\Desktop\New folder\XUAT_BAI_GIANG&quot;/&gt;&lt;property id=&quot;20250&quot; value=&quot;0&quot;/&gt;&lt;property id=&quot;20251&quot; value=&quot;0&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quot;/&gt;&lt;property id=&quot;20303&quot; value=&quot;-1&quot;/&gt;&lt;property id=&quot;20307&quot; value=&quot;278&quot;/&gt;&lt;property id=&quot;20309&quot; value=&quot;-1&quot;/&gt;&lt;/object&gt;&lt;object type=&quot;3&quot; unique_id=&quot;10005&quot;&gt;&lt;property id=&quot;20148&quot; value=&quot;5&quot;/&gt;&lt;property id=&quot;20300&quot; value=&quot;Slide 2&quot;/&gt;&lt;property id=&quot;20303&quot; value=&quot;-1&quot;/&gt;&lt;property id=&quot;20307&quot; value=&quot;283&quot;/&gt;&lt;property id=&quot;20309&quot; value=&quot;-1&quot;/&gt;&lt;/object&gt;&lt;object type=&quot;3&quot; unique_id=&quot;10016&quot;&gt;&lt;property id=&quot;20148&quot; value=&quot;5&quot;/&gt;&lt;property id=&quot;20300&quot; value=&quot;Slide 14&quot;/&gt;&lt;property id=&quot;20303&quot; value=&quot;-1&quot;/&gt;&lt;property id=&quot;20307&quot; value=&quot;281&quot;/&gt;&lt;property id=&quot;20309&quot; value=&quot;-1&quot;/&gt;&lt;/object&gt;&lt;object type=&quot;3&quot; unique_id=&quot;10019&quot;&gt;&lt;property id=&quot;20148&quot; value=&quot;5&quot;/&gt;&lt;property id=&quot;20300&quot; value=&quot;Slide 16&quot;/&gt;&lt;property id=&quot;20303&quot; value=&quot;-1&quot;/&gt;&lt;property id=&quot;20307&quot; value=&quot;284&quot;/&gt;&lt;property id=&quot;20309&quot; value=&quot;-1&quot;/&gt;&lt;/object&gt;&lt;object type=&quot;3&quot; unique_id=&quot;10308&quot;&gt;&lt;property id=&quot;20148&quot; value=&quot;5&quot;/&gt;&lt;property id=&quot;20300&quot; value=&quot;Slide 3&quot;/&gt;&lt;property id=&quot;20303&quot; value=&quot;-1&quot;/&gt;&lt;property id=&quot;20307&quot; value=&quot;285&quot;/&gt;&lt;property id=&quot;20309&quot; value=&quot;-1&quot;/&gt;&lt;/object&gt;&lt;object type=&quot;3&quot; unique_id=&quot;10309&quot;&gt;&lt;property id=&quot;20148&quot; value=&quot;5&quot;/&gt;&lt;property id=&quot;20300&quot; value=&quot;Slide 4&quot;/&gt;&lt;property id=&quot;20303&quot; value=&quot;-1&quot;/&gt;&lt;property id=&quot;20307&quot; value=&quot;286&quot;/&gt;&lt;property id=&quot;20309&quot; value=&quot;-1&quot;/&gt;&lt;/object&gt;&lt;object type=&quot;3&quot; unique_id=&quot;10310&quot;&gt;&lt;property id=&quot;20148&quot; value=&quot;5&quot;/&gt;&lt;property id=&quot;20300&quot; value=&quot;Slide 5&quot;/&gt;&lt;property id=&quot;20303&quot; value=&quot;-1&quot;/&gt;&lt;property id=&quot;20307&quot; value=&quot;287&quot;/&gt;&lt;property id=&quot;20309&quot; value=&quot;-1&quot;/&gt;&lt;/object&gt;&lt;object type=&quot;3&quot; unique_id=&quot;10311&quot;&gt;&lt;property id=&quot;20148&quot; value=&quot;5&quot;/&gt;&lt;property id=&quot;20300&quot; value=&quot;Slide 6&quot;/&gt;&lt;property id=&quot;20303&quot; value=&quot;-1&quot;/&gt;&lt;property id=&quot;20307&quot; value=&quot;288&quot;/&gt;&lt;property id=&quot;20309&quot; value=&quot;-1&quot;/&gt;&lt;/object&gt;&lt;object type=&quot;3&quot; unique_id=&quot;10312&quot;&gt;&lt;property id=&quot;20148&quot; value=&quot;5&quot;/&gt;&lt;property id=&quot;20300&quot; value=&quot;Slide 7&quot;/&gt;&lt;property id=&quot;20303&quot; value=&quot;-1&quot;/&gt;&lt;property id=&quot;20307&quot; value=&quot;289&quot;/&gt;&lt;property id=&quot;20309&quot; value=&quot;-1&quot;/&gt;&lt;/object&gt;&lt;object type=&quot;3&quot; unique_id=&quot;10313&quot;&gt;&lt;property id=&quot;20148&quot; value=&quot;5&quot;/&gt;&lt;property id=&quot;20300&quot; value=&quot;Slide 8&quot;/&gt;&lt;property id=&quot;20303&quot; value=&quot;-1&quot;/&gt;&lt;property id=&quot;20307&quot; value=&quot;290&quot;/&gt;&lt;property id=&quot;20309&quot; value=&quot;-1&quot;/&gt;&lt;/object&gt;&lt;object type=&quot;3&quot; unique_id=&quot;10314&quot;&gt;&lt;property id=&quot;20148&quot; value=&quot;5&quot;/&gt;&lt;property id=&quot;20300&quot; value=&quot;Slide 9&quot;/&gt;&lt;property id=&quot;20303&quot; value=&quot;-1&quot;/&gt;&lt;property id=&quot;20307&quot; value=&quot;299&quot;/&gt;&lt;property id=&quot;20309&quot; value=&quot;-1&quot;/&gt;&lt;/object&gt;&lt;object type=&quot;3&quot; unique_id=&quot;10315&quot;&gt;&lt;property id=&quot;20148&quot; value=&quot;5&quot;/&gt;&lt;property id=&quot;20300&quot; value=&quot;Slide 10&quot;/&gt;&lt;property id=&quot;20303&quot; value=&quot;-1&quot;/&gt;&lt;property id=&quot;20307&quot; value=&quot;291&quot;/&gt;&lt;property id=&quot;20309&quot; value=&quot;-1&quot;/&gt;&lt;/object&gt;&lt;object type=&quot;3&quot; unique_id=&quot;10316&quot;&gt;&lt;property id=&quot;20148&quot; value=&quot;5&quot;/&gt;&lt;property id=&quot;20300&quot; value=&quot;Slide 11&quot;/&gt;&lt;property id=&quot;20303&quot; value=&quot;-1&quot;/&gt;&lt;property id=&quot;20307&quot; value=&quot;292&quot;/&gt;&lt;property id=&quot;20309&quot; value=&quot;-1&quot;/&gt;&lt;/object&gt;&lt;object type=&quot;3&quot; unique_id=&quot;10317&quot;&gt;&lt;property id=&quot;20148&quot; value=&quot;5&quot;/&gt;&lt;property id=&quot;20300&quot; value=&quot;Slide 12&quot;/&gt;&lt;property id=&quot;20303&quot; value=&quot;-1&quot;/&gt;&lt;property id=&quot;20307&quot; value=&quot;293&quot;/&gt;&lt;property id=&quot;20309&quot; value=&quot;-1&quot;/&gt;&lt;/object&gt;&lt;object type=&quot;3&quot; unique_id=&quot;10318&quot;&gt;&lt;property id=&quot;20148&quot; value=&quot;5&quot;/&gt;&lt;property id=&quot;20300&quot; value=&quot;Slide 13&quot;/&gt;&lt;property id=&quot;20303&quot; value=&quot;-1&quot;/&gt;&lt;property id=&quot;20307&quot; value=&quot;294&quot;/&gt;&lt;property id=&quot;20309&quot; value=&quot;-1&quot;/&gt;&lt;/object&gt;&lt;object type=&quot;3&quot; unique_id=&quot;10319&quot;&gt;&lt;property id=&quot;20148&quot; value=&quot;5&quot;/&gt;&lt;property id=&quot;20300&quot; value=&quot;Slide 15&quot;/&gt;&lt;property id=&quot;20303&quot; value=&quot;-1&quot;/&gt;&lt;property id=&quot;20307&quot; value=&quot;298&quot;/&gt;&lt;property id=&quot;20309&quot; value=&quot;-1&quot;/&gt;&lt;/object&gt;&lt;/object&gt;&lt;object type=&quot;10&quot; unique_id=&quot;10446&quot;&gt;&lt;object type=&quot;11&quot; unique_id=&quot;10447&quot;&gt;&lt;property id=&quot;20180&quot; value=&quot;1&quot;/&gt;&lt;property id=&quot;20181&quot; value=&quot;1&quot;/&gt;&lt;property id=&quot;20182&quot; value=&quot;0&quot;/&gt;&lt;property id=&quot;20183&quot; value=&quot;1&quot;/&gt;&lt;/object&gt;&lt;object type=&quot;12&quot; unique_id=&quot;10449&quot;&gt;&lt;/object&gt;&lt;/object&gt;&lt;object type=&quot;4&quot; unique_id=&quot;10448&quot;&gt;&lt;object type=&quot;5&quot; unique_id=&quot;10494&quot;&gt;&lt;property id=&quot;20000&quot; value=&quot;0&quot;/&gt;&lt;property id=&quot;20149&quot; value=&quot;Châu Văn Hữu&quot;/&gt;&lt;property id=&quot;20150&quot; value=&quot;Sinh viên&quot;/&gt;&lt;property id=&quot;20151&quot; value=&quot;Cristiano-Ronaldo-700x367.jpg&quot;/&gt;&lt;property id=&quot;20153&quot; value=&quot;chauvanhuu0@gmail.com&quot;/&gt;&lt;property id=&quot;20159&quot; value=&quot;Real-Madrid-Logo-Black-And-White-2.png&quot;/&gt;&lt;/objec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3547</TotalTime>
  <Words>981</Words>
  <Application>Microsoft Office PowerPoint</Application>
  <PresentationFormat>On-screen Show (4:3)</PresentationFormat>
  <Paragraphs>126</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VnBangkok</vt:lpstr>
      <vt:lpstr>.VnTime</vt:lpstr>
      <vt:lpstr>Comic Sans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295</cp:revision>
  <dcterms:created xsi:type="dcterms:W3CDTF">2011-03-17T01:30:29Z</dcterms:created>
  <dcterms:modified xsi:type="dcterms:W3CDTF">2021-04-23T00:19:30Z</dcterms:modified>
</cp:coreProperties>
</file>